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311" r:id="rId2"/>
    <p:sldId id="344" r:id="rId3"/>
    <p:sldId id="345" r:id="rId4"/>
    <p:sldId id="346" r:id="rId5"/>
    <p:sldId id="355" r:id="rId6"/>
    <p:sldId id="356" r:id="rId7"/>
    <p:sldId id="347" r:id="rId8"/>
    <p:sldId id="357" r:id="rId9"/>
    <p:sldId id="354" r:id="rId10"/>
    <p:sldId id="348" r:id="rId11"/>
    <p:sldId id="349" r:id="rId12"/>
    <p:sldId id="351" r:id="rId13"/>
    <p:sldId id="352" r:id="rId14"/>
    <p:sldId id="358" r:id="rId15"/>
    <p:sldId id="353" r:id="rId16"/>
    <p:sldId id="359" r:id="rId17"/>
    <p:sldId id="361" r:id="rId18"/>
    <p:sldId id="360" r:id="rId19"/>
    <p:sldId id="309" r:id="rId20"/>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p15:clr>
            <a:srgbClr val="A4A3A4"/>
          </p15:clr>
        </p15:guide>
        <p15:guide id="2" pos="431">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8" autoAdjust="0"/>
    <p:restoredTop sz="96661" autoAdjust="0"/>
  </p:normalViewPr>
  <p:slideViewPr>
    <p:cSldViewPr showGuides="1">
      <p:cViewPr varScale="1">
        <p:scale>
          <a:sx n="85" d="100"/>
          <a:sy n="85" d="100"/>
        </p:scale>
        <p:origin x="941" y="72"/>
      </p:cViewPr>
      <p:guideLst>
        <p:guide orient="horz" pos="482"/>
        <p:guide pos="43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0" d="100"/>
          <a:sy n="60" d="100"/>
        </p:scale>
        <p:origin x="-2538" y="-7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Štroner" userId="f57dc7ba9f2ddb92" providerId="LiveId" clId="{983CD041-F0EC-477F-992C-5CF06F05C52F}"/>
    <pc:docChg chg="undo redo custSel addSld delSld modSld sldOrd">
      <pc:chgData name="Martin Štroner" userId="f57dc7ba9f2ddb92" providerId="LiveId" clId="{983CD041-F0EC-477F-992C-5CF06F05C52F}" dt="2018-10-08T16:24:26.209" v="3069"/>
      <pc:docMkLst>
        <pc:docMk/>
      </pc:docMkLst>
      <pc:sldChg chg="modSp">
        <pc:chgData name="Martin Štroner" userId="f57dc7ba9f2ddb92" providerId="LiveId" clId="{983CD041-F0EC-477F-992C-5CF06F05C52F}" dt="2018-10-06T21:43:51.620" v="2199" actId="20577"/>
        <pc:sldMkLst>
          <pc:docMk/>
          <pc:sldMk cId="2026174167" sldId="311"/>
        </pc:sldMkLst>
        <pc:spChg chg="mod">
          <ac:chgData name="Martin Štroner" userId="f57dc7ba9f2ddb92" providerId="LiveId" clId="{983CD041-F0EC-477F-992C-5CF06F05C52F}" dt="2018-10-06T21:43:51.620" v="2199" actId="20577"/>
          <ac:spMkLst>
            <pc:docMk/>
            <pc:sldMk cId="2026174167" sldId="311"/>
            <ac:spMk id="8" creationId="{00000000-0000-0000-0000-000000000000}"/>
          </ac:spMkLst>
        </pc:spChg>
      </pc:sldChg>
      <pc:sldChg chg="addSp delSp modSp">
        <pc:chgData name="Martin Štroner" userId="f57dc7ba9f2ddb92" providerId="LiveId" clId="{983CD041-F0EC-477F-992C-5CF06F05C52F}" dt="2018-09-23T12:45:18.737" v="780" actId="20577"/>
        <pc:sldMkLst>
          <pc:docMk/>
          <pc:sldMk cId="769489795" sldId="344"/>
        </pc:sldMkLst>
        <pc:spChg chg="add del mod">
          <ac:chgData name="Martin Štroner" userId="f57dc7ba9f2ddb92" providerId="LiveId" clId="{983CD041-F0EC-477F-992C-5CF06F05C52F}" dt="2018-09-23T12:15:17.207" v="120" actId="478"/>
          <ac:spMkLst>
            <pc:docMk/>
            <pc:sldMk cId="769489795" sldId="344"/>
            <ac:spMk id="2" creationId="{7B478A8A-5A40-45F4-A303-7CFE9AE293FA}"/>
          </ac:spMkLst>
        </pc:spChg>
        <pc:spChg chg="mod">
          <ac:chgData name="Martin Štroner" userId="f57dc7ba9f2ddb92" providerId="LiveId" clId="{983CD041-F0EC-477F-992C-5CF06F05C52F}" dt="2018-09-23T12:45:18.737" v="780" actId="20577"/>
          <ac:spMkLst>
            <pc:docMk/>
            <pc:sldMk cId="769489795" sldId="344"/>
            <ac:spMk id="8" creationId="{00000000-0000-0000-0000-000000000000}"/>
          </ac:spMkLst>
        </pc:spChg>
      </pc:sldChg>
      <pc:sldChg chg="addSp delSp modSp add">
        <pc:chgData name="Martin Štroner" userId="f57dc7ba9f2ddb92" providerId="LiveId" clId="{983CD041-F0EC-477F-992C-5CF06F05C52F}" dt="2018-09-23T14:30:13.182" v="1008" actId="14100"/>
        <pc:sldMkLst>
          <pc:docMk/>
          <pc:sldMk cId="2199053139" sldId="345"/>
        </pc:sldMkLst>
        <pc:spChg chg="del mod">
          <ac:chgData name="Martin Štroner" userId="f57dc7ba9f2ddb92" providerId="LiveId" clId="{983CD041-F0EC-477F-992C-5CF06F05C52F}" dt="2018-09-23T12:03:40.162" v="86" actId="478"/>
          <ac:spMkLst>
            <pc:docMk/>
            <pc:sldMk cId="2199053139" sldId="345"/>
            <ac:spMk id="2" creationId="{7B478A8A-5A40-45F4-A303-7CFE9AE293FA}"/>
          </ac:spMkLst>
        </pc:spChg>
        <pc:spChg chg="add del mod">
          <ac:chgData name="Martin Štroner" userId="f57dc7ba9f2ddb92" providerId="LiveId" clId="{983CD041-F0EC-477F-992C-5CF06F05C52F}" dt="2018-09-23T13:18:35.974" v="855" actId="478"/>
          <ac:spMkLst>
            <pc:docMk/>
            <pc:sldMk cId="2199053139" sldId="345"/>
            <ac:spMk id="3" creationId="{7518EFA7-EE39-4313-B804-976D1906F9DE}"/>
          </ac:spMkLst>
        </pc:spChg>
        <pc:spChg chg="add del">
          <ac:chgData name="Martin Štroner" userId="f57dc7ba9f2ddb92" providerId="LiveId" clId="{983CD041-F0EC-477F-992C-5CF06F05C52F}" dt="2018-09-23T13:18:35.974" v="855" actId="478"/>
          <ac:spMkLst>
            <pc:docMk/>
            <pc:sldMk cId="2199053139" sldId="345"/>
            <ac:spMk id="4" creationId="{99A12A51-B549-4DB5-B23B-CAD42EEE3CCD}"/>
          </ac:spMkLst>
        </pc:spChg>
        <pc:spChg chg="add del mod">
          <ac:chgData name="Martin Štroner" userId="f57dc7ba9f2ddb92" providerId="LiveId" clId="{983CD041-F0EC-477F-992C-5CF06F05C52F}" dt="2018-09-23T13:18:57.416" v="859" actId="478"/>
          <ac:spMkLst>
            <pc:docMk/>
            <pc:sldMk cId="2199053139" sldId="345"/>
            <ac:spMk id="6" creationId="{C605DE23-E5EE-414E-88B1-9001761D21E7}"/>
          </ac:spMkLst>
        </pc:spChg>
        <pc:spChg chg="mod">
          <ac:chgData name="Martin Štroner" userId="f57dc7ba9f2ddb92" providerId="LiveId" clId="{983CD041-F0EC-477F-992C-5CF06F05C52F}" dt="2018-09-23T13:04:42.857" v="841" actId="20577"/>
          <ac:spMkLst>
            <pc:docMk/>
            <pc:sldMk cId="2199053139" sldId="345"/>
            <ac:spMk id="8" creationId="{00000000-0000-0000-0000-000000000000}"/>
          </ac:spMkLst>
        </pc:spChg>
        <pc:spChg chg="add del">
          <ac:chgData name="Martin Štroner" userId="f57dc7ba9f2ddb92" providerId="LiveId" clId="{983CD041-F0EC-477F-992C-5CF06F05C52F}" dt="2018-09-23T14:23:30.111" v="914" actId="14100"/>
          <ac:spMkLst>
            <pc:docMk/>
            <pc:sldMk cId="2199053139" sldId="345"/>
            <ac:spMk id="17" creationId="{CB1A80A8-8FA6-4AFD-8D1A-70A91D9AEE0E}"/>
          </ac:spMkLst>
        </pc:spChg>
        <pc:spChg chg="add mod">
          <ac:chgData name="Martin Štroner" userId="f57dc7ba9f2ddb92" providerId="LiveId" clId="{983CD041-F0EC-477F-992C-5CF06F05C52F}" dt="2018-09-23T14:27:16.820" v="961" actId="1076"/>
          <ac:spMkLst>
            <pc:docMk/>
            <pc:sldMk cId="2199053139" sldId="345"/>
            <ac:spMk id="18" creationId="{EF76EFAC-B462-441F-8C7B-EDE2148C2B14}"/>
          </ac:spMkLst>
        </pc:spChg>
        <pc:spChg chg="add mod">
          <ac:chgData name="Martin Štroner" userId="f57dc7ba9f2ddb92" providerId="LiveId" clId="{983CD041-F0EC-477F-992C-5CF06F05C52F}" dt="2018-09-23T14:27:16.820" v="961" actId="1076"/>
          <ac:spMkLst>
            <pc:docMk/>
            <pc:sldMk cId="2199053139" sldId="345"/>
            <ac:spMk id="22" creationId="{349D0412-5A74-45E1-BED2-E70A218717F4}"/>
          </ac:spMkLst>
        </pc:spChg>
        <pc:spChg chg="add mod">
          <ac:chgData name="Martin Štroner" userId="f57dc7ba9f2ddb92" providerId="LiveId" clId="{983CD041-F0EC-477F-992C-5CF06F05C52F}" dt="2018-09-23T14:29:22.232" v="1004" actId="1076"/>
          <ac:spMkLst>
            <pc:docMk/>
            <pc:sldMk cId="2199053139" sldId="345"/>
            <ac:spMk id="23" creationId="{08F9E775-8CB8-4505-8EAE-75919E812DA6}"/>
          </ac:spMkLst>
        </pc:spChg>
        <pc:picChg chg="add del">
          <ac:chgData name="Martin Štroner" userId="f57dc7ba9f2ddb92" providerId="LiveId" clId="{983CD041-F0EC-477F-992C-5CF06F05C52F}" dt="2018-09-23T13:19:05.865" v="861" actId="478"/>
          <ac:picMkLst>
            <pc:docMk/>
            <pc:sldMk cId="2199053139" sldId="345"/>
            <ac:picMk id="9" creationId="{C09FA2EC-3F25-4B7A-984C-1C3056A9F3E4}"/>
          </ac:picMkLst>
        </pc:picChg>
        <pc:picChg chg="add mod">
          <ac:chgData name="Martin Štroner" userId="f57dc7ba9f2ddb92" providerId="LiveId" clId="{983CD041-F0EC-477F-992C-5CF06F05C52F}" dt="2018-09-23T13:21:21.481" v="864" actId="1076"/>
          <ac:picMkLst>
            <pc:docMk/>
            <pc:sldMk cId="2199053139" sldId="345"/>
            <ac:picMk id="10" creationId="{6CAAB784-311F-417A-93BB-3B6B278B4341}"/>
          </ac:picMkLst>
        </pc:picChg>
        <pc:picChg chg="add mod">
          <ac:chgData name="Martin Štroner" userId="f57dc7ba9f2ddb92" providerId="LiveId" clId="{983CD041-F0EC-477F-992C-5CF06F05C52F}" dt="2018-09-23T13:23:02.475" v="870" actId="1076"/>
          <ac:picMkLst>
            <pc:docMk/>
            <pc:sldMk cId="2199053139" sldId="345"/>
            <ac:picMk id="11" creationId="{31233B85-7EAB-44DB-8926-DD4F1477A0F5}"/>
          </ac:picMkLst>
        </pc:picChg>
        <pc:picChg chg="add mod modCrop">
          <ac:chgData name="Martin Štroner" userId="f57dc7ba9f2ddb92" providerId="LiveId" clId="{983CD041-F0EC-477F-992C-5CF06F05C52F}" dt="2018-09-23T14:29:28.652" v="1005" actId="1076"/>
          <ac:picMkLst>
            <pc:docMk/>
            <pc:sldMk cId="2199053139" sldId="345"/>
            <ac:picMk id="12" creationId="{C85B8FF8-82D1-4F77-9F05-76F76DFF8837}"/>
          </ac:picMkLst>
        </pc:picChg>
        <pc:picChg chg="add mod">
          <ac:chgData name="Martin Štroner" userId="f57dc7ba9f2ddb92" providerId="LiveId" clId="{983CD041-F0EC-477F-992C-5CF06F05C52F}" dt="2018-09-23T13:23:48.299" v="872" actId="1076"/>
          <ac:picMkLst>
            <pc:docMk/>
            <pc:sldMk cId="2199053139" sldId="345"/>
            <ac:picMk id="13" creationId="{4D71160D-3045-4CD5-86AE-B03E0F45BEB2}"/>
          </ac:picMkLst>
        </pc:picChg>
        <pc:picChg chg="add del mod">
          <ac:chgData name="Martin Štroner" userId="f57dc7ba9f2ddb92" providerId="LiveId" clId="{983CD041-F0EC-477F-992C-5CF06F05C52F}" dt="2018-09-23T14:24:12.172" v="934" actId="478"/>
          <ac:picMkLst>
            <pc:docMk/>
            <pc:sldMk cId="2199053139" sldId="345"/>
            <ac:picMk id="14" creationId="{EAC965F1-FD3E-4E9D-936C-4A5EB3D74F2A}"/>
          </ac:picMkLst>
        </pc:picChg>
        <pc:picChg chg="add del mod">
          <ac:chgData name="Martin Štroner" userId="f57dc7ba9f2ddb92" providerId="LiveId" clId="{983CD041-F0EC-477F-992C-5CF06F05C52F}" dt="2018-09-23T14:25:59.079" v="957" actId="478"/>
          <ac:picMkLst>
            <pc:docMk/>
            <pc:sldMk cId="2199053139" sldId="345"/>
            <ac:picMk id="15" creationId="{A9B45A8F-F29B-475B-A6F2-390DF43BF33E}"/>
          </ac:picMkLst>
        </pc:picChg>
        <pc:picChg chg="add del mod modCrop">
          <ac:chgData name="Martin Štroner" userId="f57dc7ba9f2ddb92" providerId="LiveId" clId="{983CD041-F0EC-477F-992C-5CF06F05C52F}" dt="2018-09-23T14:28:43.997" v="1003" actId="478"/>
          <ac:picMkLst>
            <pc:docMk/>
            <pc:sldMk cId="2199053139" sldId="345"/>
            <ac:picMk id="16" creationId="{4D2A8923-47ED-48DA-ABF3-38FABA2C6C7C}"/>
          </ac:picMkLst>
        </pc:picChg>
        <pc:picChg chg="add del mod">
          <ac:chgData name="Martin Štroner" userId="f57dc7ba9f2ddb92" providerId="LiveId" clId="{983CD041-F0EC-477F-992C-5CF06F05C52F}" dt="2018-09-23T13:05:18.698" v="844" actId="478"/>
          <ac:picMkLst>
            <pc:docMk/>
            <pc:sldMk cId="2199053139" sldId="345"/>
            <ac:picMk id="1026" creationId="{65FB7E7A-087E-4573-A245-742C07BBC348}"/>
          </ac:picMkLst>
        </pc:picChg>
        <pc:picChg chg="add mod modCrop">
          <ac:chgData name="Martin Štroner" userId="f57dc7ba9f2ddb92" providerId="LiveId" clId="{983CD041-F0EC-477F-992C-5CF06F05C52F}" dt="2018-09-23T14:30:13.182" v="1008" actId="14100"/>
          <ac:picMkLst>
            <pc:docMk/>
            <pc:sldMk cId="2199053139" sldId="345"/>
            <ac:picMk id="1028" creationId="{C52E44B3-ED19-4088-BCA4-60A14725074E}"/>
          </ac:picMkLst>
        </pc:picChg>
        <pc:picChg chg="add mod modCrop">
          <ac:chgData name="Martin Štroner" userId="f57dc7ba9f2ddb92" providerId="LiveId" clId="{983CD041-F0EC-477F-992C-5CF06F05C52F}" dt="2018-09-23T14:30:10.002" v="1007" actId="14100"/>
          <ac:picMkLst>
            <pc:docMk/>
            <pc:sldMk cId="2199053139" sldId="345"/>
            <ac:picMk id="1030" creationId="{CBF85934-E6F6-49F3-98BF-6F46EB79FE64}"/>
          </ac:picMkLst>
        </pc:picChg>
      </pc:sldChg>
      <pc:sldChg chg="addSp delSp modSp add">
        <pc:chgData name="Martin Štroner" userId="f57dc7ba9f2ddb92" providerId="LiveId" clId="{983CD041-F0EC-477F-992C-5CF06F05C52F}" dt="2018-09-23T14:41:33.622" v="1097" actId="1076"/>
        <pc:sldMkLst>
          <pc:docMk/>
          <pc:sldMk cId="3900343889" sldId="346"/>
        </pc:sldMkLst>
        <pc:spChg chg="del">
          <ac:chgData name="Martin Štroner" userId="f57dc7ba9f2ddb92" providerId="LiveId" clId="{983CD041-F0EC-477F-992C-5CF06F05C52F}" dt="2018-09-23T12:05:06.619" v="91" actId="478"/>
          <ac:spMkLst>
            <pc:docMk/>
            <pc:sldMk cId="3900343889" sldId="346"/>
            <ac:spMk id="2" creationId="{7B478A8A-5A40-45F4-A303-7CFE9AE293FA}"/>
          </ac:spMkLst>
        </pc:spChg>
        <pc:spChg chg="add mod">
          <ac:chgData name="Martin Štroner" userId="f57dc7ba9f2ddb92" providerId="LiveId" clId="{983CD041-F0EC-477F-992C-5CF06F05C52F}" dt="2018-09-23T14:41:13.167" v="1093" actId="1076"/>
          <ac:spMkLst>
            <pc:docMk/>
            <pc:sldMk cId="3900343889" sldId="346"/>
            <ac:spMk id="3" creationId="{06CA6BFA-4834-472B-88CF-56325E5473D4}"/>
          </ac:spMkLst>
        </pc:spChg>
        <pc:spChg chg="add mod">
          <ac:chgData name="Martin Štroner" userId="f57dc7ba9f2ddb92" providerId="LiveId" clId="{983CD041-F0EC-477F-992C-5CF06F05C52F}" dt="2018-09-23T14:41:16.244" v="1094" actId="1076"/>
          <ac:spMkLst>
            <pc:docMk/>
            <pc:sldMk cId="3900343889" sldId="346"/>
            <ac:spMk id="4" creationId="{F00FCC52-C8AB-4C5E-929F-DC5B17FC2938}"/>
          </ac:spMkLst>
        </pc:spChg>
        <pc:spChg chg="add del mod">
          <ac:chgData name="Martin Štroner" userId="f57dc7ba9f2ddb92" providerId="LiveId" clId="{983CD041-F0EC-477F-992C-5CF06F05C52F}" dt="2018-09-23T14:40:25.755" v="1082" actId="478"/>
          <ac:spMkLst>
            <pc:docMk/>
            <pc:sldMk cId="3900343889" sldId="346"/>
            <ac:spMk id="6" creationId="{7E86AEA3-B164-4100-B4E8-12987CBE6B13}"/>
          </ac:spMkLst>
        </pc:spChg>
        <pc:spChg chg="mod">
          <ac:chgData name="Martin Štroner" userId="f57dc7ba9f2ddb92" providerId="LiveId" clId="{983CD041-F0EC-477F-992C-5CF06F05C52F}" dt="2018-09-23T14:41:05.904" v="1092" actId="20577"/>
          <ac:spMkLst>
            <pc:docMk/>
            <pc:sldMk cId="3900343889" sldId="346"/>
            <ac:spMk id="8" creationId="{00000000-0000-0000-0000-000000000000}"/>
          </ac:spMkLst>
        </pc:spChg>
        <pc:picChg chg="add del mod">
          <ac:chgData name="Martin Štroner" userId="f57dc7ba9f2ddb92" providerId="LiveId" clId="{983CD041-F0EC-477F-992C-5CF06F05C52F}" dt="2018-09-23T14:39:10.159" v="1076" actId="478"/>
          <ac:picMkLst>
            <pc:docMk/>
            <pc:sldMk cId="3900343889" sldId="346"/>
            <ac:picMk id="9" creationId="{7A4F4F1C-90D9-4243-A786-80EE4E7BF2B6}"/>
          </ac:picMkLst>
        </pc:picChg>
        <pc:picChg chg="add del mod">
          <ac:chgData name="Martin Štroner" userId="f57dc7ba9f2ddb92" providerId="LiveId" clId="{983CD041-F0EC-477F-992C-5CF06F05C52F}" dt="2018-09-23T14:41:33.622" v="1097" actId="1076"/>
          <ac:picMkLst>
            <pc:docMk/>
            <pc:sldMk cId="3900343889" sldId="346"/>
            <ac:picMk id="2050" creationId="{313DA8CA-14F3-4F08-B34E-451DDF54D5CC}"/>
          </ac:picMkLst>
        </pc:picChg>
      </pc:sldChg>
      <pc:sldChg chg="addSp delSp modSp add">
        <pc:chgData name="Martin Štroner" userId="f57dc7ba9f2ddb92" providerId="LiveId" clId="{983CD041-F0EC-477F-992C-5CF06F05C52F}" dt="2018-09-30T13:39:27.591" v="2045" actId="20577"/>
        <pc:sldMkLst>
          <pc:docMk/>
          <pc:sldMk cId="3205440108" sldId="347"/>
        </pc:sldMkLst>
        <pc:spChg chg="del">
          <ac:chgData name="Martin Štroner" userId="f57dc7ba9f2ddb92" providerId="LiveId" clId="{983CD041-F0EC-477F-992C-5CF06F05C52F}" dt="2018-09-23T12:13:28.168" v="104" actId="478"/>
          <ac:spMkLst>
            <pc:docMk/>
            <pc:sldMk cId="3205440108" sldId="347"/>
            <ac:spMk id="2" creationId="{7B478A8A-5A40-45F4-A303-7CFE9AE293FA}"/>
          </ac:spMkLst>
        </pc:spChg>
        <pc:spChg chg="add mod">
          <ac:chgData name="Martin Štroner" userId="f57dc7ba9f2ddb92" providerId="LiveId" clId="{983CD041-F0EC-477F-992C-5CF06F05C52F}" dt="2018-09-25T08:00:19.300" v="1338" actId="1076"/>
          <ac:spMkLst>
            <pc:docMk/>
            <pc:sldMk cId="3205440108" sldId="347"/>
            <ac:spMk id="2" creationId="{E869CD36-06E9-45A7-8D29-CFA0EAF82A80}"/>
          </ac:spMkLst>
        </pc:spChg>
        <pc:spChg chg="add mod">
          <ac:chgData name="Martin Štroner" userId="f57dc7ba9f2ddb92" providerId="LiveId" clId="{983CD041-F0EC-477F-992C-5CF06F05C52F}" dt="2018-09-25T08:00:23.991" v="1339" actId="1076"/>
          <ac:spMkLst>
            <pc:docMk/>
            <pc:sldMk cId="3205440108" sldId="347"/>
            <ac:spMk id="3" creationId="{9C407F7E-9F65-4C0C-A36C-6267E1A0AE4B}"/>
          </ac:spMkLst>
        </pc:spChg>
        <pc:spChg chg="mod">
          <ac:chgData name="Martin Štroner" userId="f57dc7ba9f2ddb92" providerId="LiveId" clId="{983CD041-F0EC-477F-992C-5CF06F05C52F}" dt="2018-09-30T13:39:27.591" v="2045" actId="20577"/>
          <ac:spMkLst>
            <pc:docMk/>
            <pc:sldMk cId="3205440108" sldId="347"/>
            <ac:spMk id="8" creationId="{00000000-0000-0000-0000-000000000000}"/>
          </ac:spMkLst>
        </pc:spChg>
        <pc:picChg chg="add mod">
          <ac:chgData name="Martin Štroner" userId="f57dc7ba9f2ddb92" providerId="LiveId" clId="{983CD041-F0EC-477F-992C-5CF06F05C52F}" dt="2018-09-25T08:00:15.835" v="1337" actId="1076"/>
          <ac:picMkLst>
            <pc:docMk/>
            <pc:sldMk cId="3205440108" sldId="347"/>
            <ac:picMk id="6" creationId="{C946FEE3-B271-46B8-8BDA-111DAD2A06E0}"/>
          </ac:picMkLst>
        </pc:picChg>
      </pc:sldChg>
      <pc:sldChg chg="addSp delSp modSp add">
        <pc:chgData name="Martin Štroner" userId="f57dc7ba9f2ddb92" providerId="LiveId" clId="{983CD041-F0EC-477F-992C-5CF06F05C52F}" dt="2018-09-25T08:22:05.318" v="1502" actId="20577"/>
        <pc:sldMkLst>
          <pc:docMk/>
          <pc:sldMk cId="2279324903" sldId="348"/>
        </pc:sldMkLst>
        <pc:spChg chg="del">
          <ac:chgData name="Martin Štroner" userId="f57dc7ba9f2ddb92" providerId="LiveId" clId="{983CD041-F0EC-477F-992C-5CF06F05C52F}" dt="2018-09-23T12:13:54.546" v="108" actId="478"/>
          <ac:spMkLst>
            <pc:docMk/>
            <pc:sldMk cId="2279324903" sldId="348"/>
            <ac:spMk id="2" creationId="{7B478A8A-5A40-45F4-A303-7CFE9AE293FA}"/>
          </ac:spMkLst>
        </pc:spChg>
        <pc:spChg chg="add mod">
          <ac:chgData name="Martin Štroner" userId="f57dc7ba9f2ddb92" providerId="LiveId" clId="{983CD041-F0EC-477F-992C-5CF06F05C52F}" dt="2018-09-25T08:20:05.896" v="1458" actId="1076"/>
          <ac:spMkLst>
            <pc:docMk/>
            <pc:sldMk cId="2279324903" sldId="348"/>
            <ac:spMk id="2" creationId="{DCBFA520-3BC8-428C-BBF2-C78C041CE7E2}"/>
          </ac:spMkLst>
        </pc:spChg>
        <pc:spChg chg="add mod">
          <ac:chgData name="Martin Štroner" userId="f57dc7ba9f2ddb92" providerId="LiveId" clId="{983CD041-F0EC-477F-992C-5CF06F05C52F}" dt="2018-09-25T08:20:45.052" v="1462" actId="14100"/>
          <ac:spMkLst>
            <pc:docMk/>
            <pc:sldMk cId="2279324903" sldId="348"/>
            <ac:spMk id="3" creationId="{E286DFE2-A8CC-4565-94A1-BA6572809EBB}"/>
          </ac:spMkLst>
        </pc:spChg>
        <pc:spChg chg="mod">
          <ac:chgData name="Martin Štroner" userId="f57dc7ba9f2ddb92" providerId="LiveId" clId="{983CD041-F0EC-477F-992C-5CF06F05C52F}" dt="2018-09-25T08:22:05.318" v="1502" actId="20577"/>
          <ac:spMkLst>
            <pc:docMk/>
            <pc:sldMk cId="2279324903" sldId="348"/>
            <ac:spMk id="8" creationId="{00000000-0000-0000-0000-000000000000}"/>
          </ac:spMkLst>
        </pc:spChg>
        <pc:picChg chg="add mod">
          <ac:chgData name="Martin Štroner" userId="f57dc7ba9f2ddb92" providerId="LiveId" clId="{983CD041-F0EC-477F-992C-5CF06F05C52F}" dt="2018-09-25T08:21:28.304" v="1471" actId="1076"/>
          <ac:picMkLst>
            <pc:docMk/>
            <pc:sldMk cId="2279324903" sldId="348"/>
            <ac:picMk id="9" creationId="{B1FD4CF9-53F7-45EB-B1BD-9275F4605F2A}"/>
          </ac:picMkLst>
        </pc:picChg>
      </pc:sldChg>
      <pc:sldChg chg="addSp delSp modSp add">
        <pc:chgData name="Martin Štroner" userId="f57dc7ba9f2ddb92" providerId="LiveId" clId="{983CD041-F0EC-477F-992C-5CF06F05C52F}" dt="2018-10-07T16:41:19.104" v="3062" actId="20577"/>
        <pc:sldMkLst>
          <pc:docMk/>
          <pc:sldMk cId="1435022809" sldId="349"/>
        </pc:sldMkLst>
        <pc:spChg chg="del">
          <ac:chgData name="Martin Štroner" userId="f57dc7ba9f2ddb92" providerId="LiveId" clId="{983CD041-F0EC-477F-992C-5CF06F05C52F}" dt="2018-09-23T12:14:09.815" v="111" actId="478"/>
          <ac:spMkLst>
            <pc:docMk/>
            <pc:sldMk cId="1435022809" sldId="349"/>
            <ac:spMk id="2" creationId="{7B478A8A-5A40-45F4-A303-7CFE9AE293FA}"/>
          </ac:spMkLst>
        </pc:spChg>
        <pc:spChg chg="add mod">
          <ac:chgData name="Martin Štroner" userId="f57dc7ba9f2ddb92" providerId="LiveId" clId="{983CD041-F0EC-477F-992C-5CF06F05C52F}" dt="2018-10-07T16:39:54.879" v="3052" actId="20577"/>
          <ac:spMkLst>
            <pc:docMk/>
            <pc:sldMk cId="1435022809" sldId="349"/>
            <ac:spMk id="2" creationId="{E1422F48-5FB0-4544-A379-465CB1D36EBE}"/>
          </ac:spMkLst>
        </pc:spChg>
        <pc:spChg chg="add mod">
          <ac:chgData name="Martin Štroner" userId="f57dc7ba9f2ddb92" providerId="LiveId" clId="{983CD041-F0EC-477F-992C-5CF06F05C52F}" dt="2018-10-07T16:40:21.056" v="3054" actId="6549"/>
          <ac:spMkLst>
            <pc:docMk/>
            <pc:sldMk cId="1435022809" sldId="349"/>
            <ac:spMk id="3" creationId="{973B0906-808B-495E-B08D-25D9C8F5A18E}"/>
          </ac:spMkLst>
        </pc:spChg>
        <pc:spChg chg="add mod">
          <ac:chgData name="Martin Štroner" userId="f57dc7ba9f2ddb92" providerId="LiveId" clId="{983CD041-F0EC-477F-992C-5CF06F05C52F}" dt="2018-09-30T12:50:34.013" v="1647" actId="14100"/>
          <ac:spMkLst>
            <pc:docMk/>
            <pc:sldMk cId="1435022809" sldId="349"/>
            <ac:spMk id="4" creationId="{13AB5CF0-7BD5-45F8-9ED5-ED1A54B06AAE}"/>
          </ac:spMkLst>
        </pc:spChg>
        <pc:spChg chg="add mod">
          <ac:chgData name="Martin Štroner" userId="f57dc7ba9f2ddb92" providerId="LiveId" clId="{983CD041-F0EC-477F-992C-5CF06F05C52F}" dt="2018-09-30T12:51:23.754" v="1655" actId="179"/>
          <ac:spMkLst>
            <pc:docMk/>
            <pc:sldMk cId="1435022809" sldId="349"/>
            <ac:spMk id="6" creationId="{29651A3F-6893-4F89-B2A0-F3117C66C13E}"/>
          </ac:spMkLst>
        </pc:spChg>
        <pc:spChg chg="mod">
          <ac:chgData name="Martin Štroner" userId="f57dc7ba9f2ddb92" providerId="LiveId" clId="{983CD041-F0EC-477F-992C-5CF06F05C52F}" dt="2018-09-30T12:49:06.916" v="1620" actId="20577"/>
          <ac:spMkLst>
            <pc:docMk/>
            <pc:sldMk cId="1435022809" sldId="349"/>
            <ac:spMk id="8" creationId="{00000000-0000-0000-0000-000000000000}"/>
          </ac:spMkLst>
        </pc:spChg>
        <pc:spChg chg="add mod">
          <ac:chgData name="Martin Štroner" userId="f57dc7ba9f2ddb92" providerId="LiveId" clId="{983CD041-F0EC-477F-992C-5CF06F05C52F}" dt="2018-09-30T12:51:30.357" v="1657" actId="1076"/>
          <ac:spMkLst>
            <pc:docMk/>
            <pc:sldMk cId="1435022809" sldId="349"/>
            <ac:spMk id="9" creationId="{BDC56EB7-ACF6-4999-B2A9-2DEB9C29FB57}"/>
          </ac:spMkLst>
        </pc:spChg>
        <pc:spChg chg="add mod">
          <ac:chgData name="Martin Štroner" userId="f57dc7ba9f2ddb92" providerId="LiveId" clId="{983CD041-F0EC-477F-992C-5CF06F05C52F}" dt="2018-10-07T16:41:19.104" v="3062" actId="20577"/>
          <ac:spMkLst>
            <pc:docMk/>
            <pc:sldMk cId="1435022809" sldId="349"/>
            <ac:spMk id="10" creationId="{201F962B-C704-44A2-95F0-26260D831C90}"/>
          </ac:spMkLst>
        </pc:spChg>
      </pc:sldChg>
      <pc:sldChg chg="addSp delSp modSp add">
        <pc:chgData name="Martin Štroner" userId="f57dc7ba9f2ddb92" providerId="LiveId" clId="{983CD041-F0EC-477F-992C-5CF06F05C52F}" dt="2018-09-30T15:42:25.328" v="2141" actId="20577"/>
        <pc:sldMkLst>
          <pc:docMk/>
          <pc:sldMk cId="681952051" sldId="350"/>
        </pc:sldMkLst>
        <pc:spChg chg="add mod">
          <ac:chgData name="Martin Štroner" userId="f57dc7ba9f2ddb92" providerId="LiveId" clId="{983CD041-F0EC-477F-992C-5CF06F05C52F}" dt="2018-09-30T13:15:26.304" v="1871" actId="1076"/>
          <ac:spMkLst>
            <pc:docMk/>
            <pc:sldMk cId="681952051" sldId="350"/>
            <ac:spMk id="2" creationId="{DF87D28D-5B33-4F1F-95E1-DDA2580CD3B3}"/>
          </ac:spMkLst>
        </pc:spChg>
        <pc:spChg chg="del">
          <ac:chgData name="Martin Štroner" userId="f57dc7ba9f2ddb92" providerId="LiveId" clId="{983CD041-F0EC-477F-992C-5CF06F05C52F}" dt="2018-09-23T12:16:38.120" v="138" actId="478"/>
          <ac:spMkLst>
            <pc:docMk/>
            <pc:sldMk cId="681952051" sldId="350"/>
            <ac:spMk id="2" creationId="{7B478A8A-5A40-45F4-A303-7CFE9AE293FA}"/>
          </ac:spMkLst>
        </pc:spChg>
        <pc:spChg chg="mod">
          <ac:chgData name="Martin Štroner" userId="f57dc7ba9f2ddb92" providerId="LiveId" clId="{983CD041-F0EC-477F-992C-5CF06F05C52F}" dt="2018-09-30T15:42:25.328" v="2141" actId="20577"/>
          <ac:spMkLst>
            <pc:docMk/>
            <pc:sldMk cId="681952051" sldId="350"/>
            <ac:spMk id="8" creationId="{00000000-0000-0000-0000-000000000000}"/>
          </ac:spMkLst>
        </pc:spChg>
      </pc:sldChg>
      <pc:sldChg chg="addSp delSp modSp add">
        <pc:chgData name="Martin Štroner" userId="f57dc7ba9f2ddb92" providerId="LiveId" clId="{983CD041-F0EC-477F-992C-5CF06F05C52F}" dt="2018-10-07T15:25:53.643" v="2938" actId="1076"/>
        <pc:sldMkLst>
          <pc:docMk/>
          <pc:sldMk cId="179513569" sldId="351"/>
        </pc:sldMkLst>
        <pc:spChg chg="add mod">
          <ac:chgData name="Martin Štroner" userId="f57dc7ba9f2ddb92" providerId="LiveId" clId="{983CD041-F0EC-477F-992C-5CF06F05C52F}" dt="2018-09-30T14:23:22.343" v="2086" actId="1076"/>
          <ac:spMkLst>
            <pc:docMk/>
            <pc:sldMk cId="179513569" sldId="351"/>
            <ac:spMk id="2" creationId="{71E21D40-6BB9-4AEE-A9AE-DA1C70C3E1CB}"/>
          </ac:spMkLst>
        </pc:spChg>
        <pc:spChg chg="del">
          <ac:chgData name="Martin Štroner" userId="f57dc7ba9f2ddb92" providerId="LiveId" clId="{983CD041-F0EC-477F-992C-5CF06F05C52F}" dt="2018-09-23T12:14:31.677" v="114" actId="478"/>
          <ac:spMkLst>
            <pc:docMk/>
            <pc:sldMk cId="179513569" sldId="351"/>
            <ac:spMk id="2" creationId="{7B478A8A-5A40-45F4-A303-7CFE9AE293FA}"/>
          </ac:spMkLst>
        </pc:spChg>
        <pc:spChg chg="add mod">
          <ac:chgData name="Martin Štroner" userId="f57dc7ba9f2ddb92" providerId="LiveId" clId="{983CD041-F0EC-477F-992C-5CF06F05C52F}" dt="2018-09-30T14:23:58.581" v="2091" actId="1076"/>
          <ac:spMkLst>
            <pc:docMk/>
            <pc:sldMk cId="179513569" sldId="351"/>
            <ac:spMk id="3" creationId="{0F760B7F-C8F8-4506-8580-84B56B7D5CDB}"/>
          </ac:spMkLst>
        </pc:spChg>
        <pc:spChg chg="add del">
          <ac:chgData name="Martin Štroner" userId="f57dc7ba9f2ddb92" providerId="LiveId" clId="{983CD041-F0EC-477F-992C-5CF06F05C52F}" dt="2018-10-07T15:25:17.006" v="2936" actId="1076"/>
          <ac:spMkLst>
            <pc:docMk/>
            <pc:sldMk cId="179513569" sldId="351"/>
            <ac:spMk id="4" creationId="{11FCA54F-14F9-43CB-B047-B54F73C8029A}"/>
          </ac:spMkLst>
        </pc:spChg>
        <pc:spChg chg="mod">
          <ac:chgData name="Martin Štroner" userId="f57dc7ba9f2ddb92" providerId="LiveId" clId="{983CD041-F0EC-477F-992C-5CF06F05C52F}" dt="2018-10-06T21:44:53.564" v="2209" actId="20577"/>
          <ac:spMkLst>
            <pc:docMk/>
            <pc:sldMk cId="179513569" sldId="351"/>
            <ac:spMk id="8" creationId="{00000000-0000-0000-0000-000000000000}"/>
          </ac:spMkLst>
        </pc:spChg>
        <pc:picChg chg="add mod">
          <ac:chgData name="Martin Štroner" userId="f57dc7ba9f2ddb92" providerId="LiveId" clId="{983CD041-F0EC-477F-992C-5CF06F05C52F}" dt="2018-10-07T15:25:53.643" v="2938" actId="1076"/>
          <ac:picMkLst>
            <pc:docMk/>
            <pc:sldMk cId="179513569" sldId="351"/>
            <ac:picMk id="11266" creationId="{D99ADA90-B4EC-4854-9FD5-D4C7441EF511}"/>
          </ac:picMkLst>
        </pc:picChg>
      </pc:sldChg>
      <pc:sldChg chg="addSp delSp modSp add">
        <pc:chgData name="Martin Štroner" userId="f57dc7ba9f2ddb92" providerId="LiveId" clId="{983CD041-F0EC-477F-992C-5CF06F05C52F}" dt="2018-09-23T14:42:19.551" v="1105" actId="1076"/>
        <pc:sldMkLst>
          <pc:docMk/>
          <pc:sldMk cId="281643802" sldId="352"/>
        </pc:sldMkLst>
        <pc:spChg chg="del mod">
          <ac:chgData name="Martin Štroner" userId="f57dc7ba9f2ddb92" providerId="LiveId" clId="{983CD041-F0EC-477F-992C-5CF06F05C52F}" dt="2018-09-23T14:40:58.565" v="1089" actId="478"/>
          <ac:spMkLst>
            <pc:docMk/>
            <pc:sldMk cId="281643802" sldId="352"/>
            <ac:spMk id="3" creationId="{06CA6BFA-4834-472B-88CF-56325E5473D4}"/>
          </ac:spMkLst>
        </pc:spChg>
        <pc:spChg chg="mod">
          <ac:chgData name="Martin Štroner" userId="f57dc7ba9f2ddb92" providerId="LiveId" clId="{983CD041-F0EC-477F-992C-5CF06F05C52F}" dt="2018-09-23T14:41:46.229" v="1098" actId="1076"/>
          <ac:spMkLst>
            <pc:docMk/>
            <pc:sldMk cId="281643802" sldId="352"/>
            <ac:spMk id="4" creationId="{F00FCC52-C8AB-4C5E-929F-DC5B17FC2938}"/>
          </ac:spMkLst>
        </pc:spChg>
        <pc:spChg chg="mod">
          <ac:chgData name="Martin Štroner" userId="f57dc7ba9f2ddb92" providerId="LiveId" clId="{983CD041-F0EC-477F-992C-5CF06F05C52F}" dt="2018-09-23T14:41:50.972" v="1099" actId="1076"/>
          <ac:spMkLst>
            <pc:docMk/>
            <pc:sldMk cId="281643802" sldId="352"/>
            <ac:spMk id="6" creationId="{7E86AEA3-B164-4100-B4E8-12987CBE6B13}"/>
          </ac:spMkLst>
        </pc:spChg>
        <pc:spChg chg="mod">
          <ac:chgData name="Martin Štroner" userId="f57dc7ba9f2ddb92" providerId="LiveId" clId="{983CD041-F0EC-477F-992C-5CF06F05C52F}" dt="2018-09-23T14:42:05.563" v="1102" actId="1076"/>
          <ac:spMkLst>
            <pc:docMk/>
            <pc:sldMk cId="281643802" sldId="352"/>
            <ac:spMk id="8" creationId="{00000000-0000-0000-0000-000000000000}"/>
          </ac:spMkLst>
        </pc:spChg>
        <pc:picChg chg="del">
          <ac:chgData name="Martin Štroner" userId="f57dc7ba9f2ddb92" providerId="LiveId" clId="{983CD041-F0EC-477F-992C-5CF06F05C52F}" dt="2018-09-23T14:40:46.182" v="1086" actId="478"/>
          <ac:picMkLst>
            <pc:docMk/>
            <pc:sldMk cId="281643802" sldId="352"/>
            <ac:picMk id="2050" creationId="{313DA8CA-14F3-4F08-B34E-451DDF54D5CC}"/>
          </ac:picMkLst>
        </pc:picChg>
        <pc:picChg chg="add mod">
          <ac:chgData name="Martin Štroner" userId="f57dc7ba9f2ddb92" providerId="LiveId" clId="{983CD041-F0EC-477F-992C-5CF06F05C52F}" dt="2018-09-23T14:42:19.551" v="1105" actId="1076"/>
          <ac:picMkLst>
            <pc:docMk/>
            <pc:sldMk cId="281643802" sldId="352"/>
            <ac:picMk id="3074" creationId="{7A047955-4BEC-4A24-B04E-CC043D0C0E38}"/>
          </ac:picMkLst>
        </pc:picChg>
      </pc:sldChg>
      <pc:sldChg chg="addSp delSp modSp add">
        <pc:chgData name="Martin Štroner" userId="f57dc7ba9f2ddb92" providerId="LiveId" clId="{983CD041-F0EC-477F-992C-5CF06F05C52F}" dt="2018-09-23T14:49:36.931" v="1288" actId="1076"/>
        <pc:sldMkLst>
          <pc:docMk/>
          <pc:sldMk cId="2122277123" sldId="353"/>
        </pc:sldMkLst>
        <pc:spChg chg="add del mod">
          <ac:chgData name="Martin Štroner" userId="f57dc7ba9f2ddb92" providerId="LiveId" clId="{983CD041-F0EC-477F-992C-5CF06F05C52F}" dt="2018-09-23T14:48:10.930" v="1280" actId="1076"/>
          <ac:spMkLst>
            <pc:docMk/>
            <pc:sldMk cId="2122277123" sldId="353"/>
            <ac:spMk id="2" creationId="{9A823D37-C12D-4A04-AFC4-F5B32518B7B7}"/>
          </ac:spMkLst>
        </pc:spChg>
        <pc:spChg chg="add mod">
          <ac:chgData name="Martin Štroner" userId="f57dc7ba9f2ddb92" providerId="LiveId" clId="{983CD041-F0EC-477F-992C-5CF06F05C52F}" dt="2018-09-23T14:49:36.931" v="1288" actId="1076"/>
          <ac:spMkLst>
            <pc:docMk/>
            <pc:sldMk cId="2122277123" sldId="353"/>
            <ac:spMk id="3" creationId="{DF16A99D-FF42-4785-A1F0-B74BBEADD76F}"/>
          </ac:spMkLst>
        </pc:spChg>
        <pc:spChg chg="mod">
          <ac:chgData name="Martin Štroner" userId="f57dc7ba9f2ddb92" providerId="LiveId" clId="{983CD041-F0EC-477F-992C-5CF06F05C52F}" dt="2018-09-23T14:48:04.075" v="1279" actId="20577"/>
          <ac:spMkLst>
            <pc:docMk/>
            <pc:sldMk cId="2122277123" sldId="353"/>
            <ac:spMk id="4" creationId="{F00FCC52-C8AB-4C5E-929F-DC5B17FC2938}"/>
          </ac:spMkLst>
        </pc:spChg>
        <pc:spChg chg="del">
          <ac:chgData name="Martin Štroner" userId="f57dc7ba9f2ddb92" providerId="LiveId" clId="{983CD041-F0EC-477F-992C-5CF06F05C52F}" dt="2018-09-23T14:42:55.981" v="1108" actId="478"/>
          <ac:spMkLst>
            <pc:docMk/>
            <pc:sldMk cId="2122277123" sldId="353"/>
            <ac:spMk id="6" creationId="{7E86AEA3-B164-4100-B4E8-12987CBE6B13}"/>
          </ac:spMkLst>
        </pc:spChg>
        <pc:spChg chg="add mod">
          <ac:chgData name="Martin Štroner" userId="f57dc7ba9f2ddb92" providerId="LiveId" clId="{983CD041-F0EC-477F-992C-5CF06F05C52F}" dt="2018-09-23T14:49:31.045" v="1287" actId="1076"/>
          <ac:spMkLst>
            <pc:docMk/>
            <pc:sldMk cId="2122277123" sldId="353"/>
            <ac:spMk id="9" creationId="{92DF38E1-3A13-4A56-B3B1-92FE14B11930}"/>
          </ac:spMkLst>
        </pc:spChg>
        <pc:spChg chg="add mod">
          <ac:chgData name="Martin Štroner" userId="f57dc7ba9f2ddb92" providerId="LiveId" clId="{983CD041-F0EC-477F-992C-5CF06F05C52F}" dt="2018-09-23T14:48:18.491" v="1283" actId="1076"/>
          <ac:spMkLst>
            <pc:docMk/>
            <pc:sldMk cId="2122277123" sldId="353"/>
            <ac:spMk id="10" creationId="{787D2D81-A4ED-4F26-A85D-1FF6A0DEF3A7}"/>
          </ac:spMkLst>
        </pc:spChg>
        <pc:picChg chg="del">
          <ac:chgData name="Martin Štroner" userId="f57dc7ba9f2ddb92" providerId="LiveId" clId="{983CD041-F0EC-477F-992C-5CF06F05C52F}" dt="2018-09-23T14:42:53.024" v="1107" actId="478"/>
          <ac:picMkLst>
            <pc:docMk/>
            <pc:sldMk cId="2122277123" sldId="353"/>
            <ac:picMk id="3074" creationId="{7A047955-4BEC-4A24-B04E-CC043D0C0E38}"/>
          </ac:picMkLst>
        </pc:picChg>
        <pc:picChg chg="add mod">
          <ac:chgData name="Martin Štroner" userId="f57dc7ba9f2ddb92" providerId="LiveId" clId="{983CD041-F0EC-477F-992C-5CF06F05C52F}" dt="2018-09-23T14:48:12.820" v="1281" actId="1076"/>
          <ac:picMkLst>
            <pc:docMk/>
            <pc:sldMk cId="2122277123" sldId="353"/>
            <ac:picMk id="4098" creationId="{72A14F03-F90C-4379-8CC0-958B428A0A15}"/>
          </ac:picMkLst>
        </pc:picChg>
      </pc:sldChg>
      <pc:sldChg chg="addSp delSp modSp add ord">
        <pc:chgData name="Martin Štroner" userId="f57dc7ba9f2ddb92" providerId="LiveId" clId="{983CD041-F0EC-477F-992C-5CF06F05C52F}" dt="2018-09-25T07:59:57.592" v="1335" actId="2711"/>
        <pc:sldMkLst>
          <pc:docMk/>
          <pc:sldMk cId="3469782718" sldId="354"/>
        </pc:sldMkLst>
        <pc:spChg chg="del">
          <ac:chgData name="Martin Štroner" userId="f57dc7ba9f2ddb92" providerId="LiveId" clId="{983CD041-F0EC-477F-992C-5CF06F05C52F}" dt="2018-09-25T07:49:24.387" v="1293" actId="478"/>
          <ac:spMkLst>
            <pc:docMk/>
            <pc:sldMk cId="3469782718" sldId="354"/>
            <ac:spMk id="3" creationId="{DF16A99D-FF42-4785-A1F0-B74BBEADD76F}"/>
          </ac:spMkLst>
        </pc:spChg>
        <pc:spChg chg="mod">
          <ac:chgData name="Martin Štroner" userId="f57dc7ba9f2ddb92" providerId="LiveId" clId="{983CD041-F0EC-477F-992C-5CF06F05C52F}" dt="2018-09-25T07:49:29.596" v="1294" actId="20577"/>
          <ac:spMkLst>
            <pc:docMk/>
            <pc:sldMk cId="3469782718" sldId="354"/>
            <ac:spMk id="4" creationId="{F00FCC52-C8AB-4C5E-929F-DC5B17FC2938}"/>
          </ac:spMkLst>
        </pc:spChg>
        <pc:spChg chg="mod">
          <ac:chgData name="Martin Štroner" userId="f57dc7ba9f2ddb92" providerId="LiveId" clId="{983CD041-F0EC-477F-992C-5CF06F05C52F}" dt="2018-09-25T07:51:23.153" v="1303" actId="1076"/>
          <ac:spMkLst>
            <pc:docMk/>
            <pc:sldMk cId="3469782718" sldId="354"/>
            <ac:spMk id="8" creationId="{00000000-0000-0000-0000-000000000000}"/>
          </ac:spMkLst>
        </pc:spChg>
        <pc:spChg chg="del">
          <ac:chgData name="Martin Štroner" userId="f57dc7ba9f2ddb92" providerId="LiveId" clId="{983CD041-F0EC-477F-992C-5CF06F05C52F}" dt="2018-09-25T07:49:22.617" v="1292" actId="478"/>
          <ac:spMkLst>
            <pc:docMk/>
            <pc:sldMk cId="3469782718" sldId="354"/>
            <ac:spMk id="9" creationId="{92DF38E1-3A13-4A56-B3B1-92FE14B11930}"/>
          </ac:spMkLst>
        </pc:spChg>
        <pc:spChg chg="del">
          <ac:chgData name="Martin Štroner" userId="f57dc7ba9f2ddb92" providerId="LiveId" clId="{983CD041-F0EC-477F-992C-5CF06F05C52F}" dt="2018-09-25T07:49:19.477" v="1291" actId="478"/>
          <ac:spMkLst>
            <pc:docMk/>
            <pc:sldMk cId="3469782718" sldId="354"/>
            <ac:spMk id="10" creationId="{787D2D81-A4ED-4F26-A85D-1FF6A0DEF3A7}"/>
          </ac:spMkLst>
        </pc:spChg>
        <pc:spChg chg="add mod">
          <ac:chgData name="Martin Štroner" userId="f57dc7ba9f2ddb92" providerId="LiveId" clId="{983CD041-F0EC-477F-992C-5CF06F05C52F}" dt="2018-09-25T07:59:46.904" v="1334" actId="2711"/>
          <ac:spMkLst>
            <pc:docMk/>
            <pc:sldMk cId="3469782718" sldId="354"/>
            <ac:spMk id="12" creationId="{0E27DAB1-0E9F-4CD8-8A82-E7F635404ECA}"/>
          </ac:spMkLst>
        </pc:spChg>
        <pc:spChg chg="add mod">
          <ac:chgData name="Martin Štroner" userId="f57dc7ba9f2ddb92" providerId="LiveId" clId="{983CD041-F0EC-477F-992C-5CF06F05C52F}" dt="2018-09-25T07:59:57.592" v="1335" actId="2711"/>
          <ac:spMkLst>
            <pc:docMk/>
            <pc:sldMk cId="3469782718" sldId="354"/>
            <ac:spMk id="13" creationId="{7E5685C3-C7D5-4A49-A98C-68EAA2410B7D}"/>
          </ac:spMkLst>
        </pc:spChg>
        <pc:graphicFrameChg chg="add del mod">
          <ac:chgData name="Martin Štroner" userId="f57dc7ba9f2ddb92" providerId="LiveId" clId="{983CD041-F0EC-477F-992C-5CF06F05C52F}" dt="2018-09-25T07:50:51.326" v="1298" actId="478"/>
          <ac:graphicFrameMkLst>
            <pc:docMk/>
            <pc:sldMk cId="3469782718" sldId="354"/>
            <ac:graphicFrameMk id="11" creationId="{02034C95-47CB-4BF1-9ADA-A0160363DD25}"/>
          </ac:graphicFrameMkLst>
        </pc:graphicFrameChg>
        <pc:graphicFrameChg chg="add mod">
          <ac:chgData name="Martin Štroner" userId="f57dc7ba9f2ddb92" providerId="LiveId" clId="{983CD041-F0EC-477F-992C-5CF06F05C52F}" dt="2018-09-25T07:51:33.629" v="1304" actId="1076"/>
          <ac:graphicFrameMkLst>
            <pc:docMk/>
            <pc:sldMk cId="3469782718" sldId="354"/>
            <ac:graphicFrameMk id="14" creationId="{B3CFF171-1B36-48DF-B185-282656C4E2BE}"/>
          </ac:graphicFrameMkLst>
        </pc:graphicFrameChg>
        <pc:picChg chg="add mod">
          <ac:chgData name="Martin Štroner" userId="f57dc7ba9f2ddb92" providerId="LiveId" clId="{983CD041-F0EC-477F-992C-5CF06F05C52F}" dt="2018-09-25T07:51:33.629" v="1304" actId="1076"/>
          <ac:picMkLst>
            <pc:docMk/>
            <pc:sldMk cId="3469782718" sldId="354"/>
            <ac:picMk id="15" creationId="{EE53B709-FB58-4776-B02C-7D8A88CA62AA}"/>
          </ac:picMkLst>
        </pc:picChg>
        <pc:picChg chg="del">
          <ac:chgData name="Martin Štroner" userId="f57dc7ba9f2ddb92" providerId="LiveId" clId="{983CD041-F0EC-477F-992C-5CF06F05C52F}" dt="2018-09-25T07:49:16.692" v="1290" actId="478"/>
          <ac:picMkLst>
            <pc:docMk/>
            <pc:sldMk cId="3469782718" sldId="354"/>
            <ac:picMk id="4098" creationId="{72A14F03-F90C-4379-8CC0-958B428A0A15}"/>
          </ac:picMkLst>
        </pc:picChg>
      </pc:sldChg>
      <pc:sldChg chg="add">
        <pc:chgData name="Martin Štroner" userId="f57dc7ba9f2ddb92" providerId="LiveId" clId="{983CD041-F0EC-477F-992C-5CF06F05C52F}" dt="2018-09-25T07:50:47.391" v="1297" actId="20577"/>
        <pc:sldMkLst>
          <pc:docMk/>
          <pc:sldMk cId="4104517842" sldId="355"/>
        </pc:sldMkLst>
      </pc:sldChg>
      <pc:sldChg chg="addSp delSp modSp add setBg">
        <pc:chgData name="Martin Štroner" userId="f57dc7ba9f2ddb92" providerId="LiveId" clId="{983CD041-F0EC-477F-992C-5CF06F05C52F}" dt="2018-10-07T15:05:32.383" v="2811" actId="20577"/>
        <pc:sldMkLst>
          <pc:docMk/>
          <pc:sldMk cId="815905665" sldId="356"/>
        </pc:sldMkLst>
        <pc:spChg chg="add mod">
          <ac:chgData name="Martin Štroner" userId="f57dc7ba9f2ddb92" providerId="LiveId" clId="{983CD041-F0EC-477F-992C-5CF06F05C52F}" dt="2018-10-07T15:05:32.383" v="2811" actId="20577"/>
          <ac:spMkLst>
            <pc:docMk/>
            <pc:sldMk cId="815905665" sldId="356"/>
            <ac:spMk id="2" creationId="{51CCFB15-05D5-44DB-95A9-3C3694F597F9}"/>
          </ac:spMkLst>
        </pc:spChg>
        <pc:spChg chg="del">
          <ac:chgData name="Martin Štroner" userId="f57dc7ba9f2ddb92" providerId="LiveId" clId="{983CD041-F0EC-477F-992C-5CF06F05C52F}" dt="2018-09-25T08:03:08.982" v="1368" actId="478"/>
          <ac:spMkLst>
            <pc:docMk/>
            <pc:sldMk cId="815905665" sldId="356"/>
            <ac:spMk id="2" creationId="{E869CD36-06E9-45A7-8D29-CFA0EAF82A80}"/>
          </ac:spMkLst>
        </pc:spChg>
        <pc:spChg chg="del">
          <ac:chgData name="Martin Štroner" userId="f57dc7ba9f2ddb92" providerId="LiveId" clId="{983CD041-F0EC-477F-992C-5CF06F05C52F}" dt="2018-09-25T08:03:16.382" v="1371" actId="478"/>
          <ac:spMkLst>
            <pc:docMk/>
            <pc:sldMk cId="815905665" sldId="356"/>
            <ac:spMk id="3" creationId="{9C407F7E-9F65-4C0C-A36C-6267E1A0AE4B}"/>
          </ac:spMkLst>
        </pc:spChg>
        <pc:spChg chg="add del">
          <ac:chgData name="Martin Štroner" userId="f57dc7ba9f2ddb92" providerId="LiveId" clId="{983CD041-F0EC-477F-992C-5CF06F05C52F}" dt="2018-09-25T08:03:30.604" v="1375" actId="20577"/>
          <ac:spMkLst>
            <pc:docMk/>
            <pc:sldMk cId="815905665" sldId="356"/>
            <ac:spMk id="4" creationId="{69727151-C740-482C-A1D4-9C71005E7C9A}"/>
          </ac:spMkLst>
        </pc:spChg>
        <pc:spChg chg="add mod">
          <ac:chgData name="Martin Štroner" userId="f57dc7ba9f2ddb92" providerId="LiveId" clId="{983CD041-F0EC-477F-992C-5CF06F05C52F}" dt="2018-10-07T15:00:37.423" v="2729" actId="1076"/>
          <ac:spMkLst>
            <pc:docMk/>
            <pc:sldMk cId="815905665" sldId="356"/>
            <ac:spMk id="6" creationId="{E404A4F6-85F4-4613-AC4C-4ED7609107A3}"/>
          </ac:spMkLst>
        </pc:spChg>
        <pc:spChg chg="add del mod">
          <ac:chgData name="Martin Štroner" userId="f57dc7ba9f2ddb92" providerId="LiveId" clId="{983CD041-F0EC-477F-992C-5CF06F05C52F}" dt="2018-10-07T14:59:17.690" v="2727" actId="20577"/>
          <ac:spMkLst>
            <pc:docMk/>
            <pc:sldMk cId="815905665" sldId="356"/>
            <ac:spMk id="8" creationId="{00000000-0000-0000-0000-000000000000}"/>
          </ac:spMkLst>
        </pc:spChg>
        <pc:spChg chg="add del">
          <ac:chgData name="Martin Štroner" userId="f57dc7ba9f2ddb92" providerId="LiveId" clId="{983CD041-F0EC-477F-992C-5CF06F05C52F}" dt="2018-09-25T08:03:30.604" v="1375" actId="20577"/>
          <ac:spMkLst>
            <pc:docMk/>
            <pc:sldMk cId="815905665" sldId="356"/>
            <ac:spMk id="9" creationId="{4716EEA9-6F28-4CEB-97E4-508EF0FD9BF0}"/>
          </ac:spMkLst>
        </pc:spChg>
        <pc:spChg chg="add mod">
          <ac:chgData name="Martin Štroner" userId="f57dc7ba9f2ddb92" providerId="LiveId" clId="{983CD041-F0EC-477F-992C-5CF06F05C52F}" dt="2018-10-07T15:01:02.399" v="2732" actId="1076"/>
          <ac:spMkLst>
            <pc:docMk/>
            <pc:sldMk cId="815905665" sldId="356"/>
            <ac:spMk id="9" creationId="{D3DF5B82-9A0D-444C-A854-7D16230A12C4}"/>
          </ac:spMkLst>
        </pc:spChg>
        <pc:spChg chg="add del">
          <ac:chgData name="Martin Štroner" userId="f57dc7ba9f2ddb92" providerId="LiveId" clId="{983CD041-F0EC-477F-992C-5CF06F05C52F}" dt="2018-09-25T08:03:30.604" v="1375" actId="20577"/>
          <ac:spMkLst>
            <pc:docMk/>
            <pc:sldMk cId="815905665" sldId="356"/>
            <ac:spMk id="10" creationId="{5A9FF12D-F653-43B9-9922-FC711613ADE7}"/>
          </ac:spMkLst>
        </pc:spChg>
        <pc:spChg chg="add del">
          <ac:chgData name="Martin Štroner" userId="f57dc7ba9f2ddb92" providerId="LiveId" clId="{983CD041-F0EC-477F-992C-5CF06F05C52F}" dt="2018-10-07T15:01:07.325" v="2734" actId="478"/>
          <ac:spMkLst>
            <pc:docMk/>
            <pc:sldMk cId="815905665" sldId="356"/>
            <ac:spMk id="10" creationId="{7002EBF6-36BE-42FF-BD69-3B45D8560DFF}"/>
          </ac:spMkLst>
        </pc:spChg>
        <pc:spChg chg="add del">
          <ac:chgData name="Martin Štroner" userId="f57dc7ba9f2ddb92" providerId="LiveId" clId="{983CD041-F0EC-477F-992C-5CF06F05C52F}" dt="2018-09-25T08:03:30.604" v="1375" actId="20577"/>
          <ac:spMkLst>
            <pc:docMk/>
            <pc:sldMk cId="815905665" sldId="356"/>
            <ac:spMk id="11" creationId="{9A7A809A-2735-4009-8E8B-397ABEC8A8DE}"/>
          </ac:spMkLst>
        </pc:spChg>
        <pc:spChg chg="add del">
          <ac:chgData name="Martin Štroner" userId="f57dc7ba9f2ddb92" providerId="LiveId" clId="{983CD041-F0EC-477F-992C-5CF06F05C52F}" dt="2018-10-07T15:01:12.305" v="2736" actId="478"/>
          <ac:spMkLst>
            <pc:docMk/>
            <pc:sldMk cId="815905665" sldId="356"/>
            <ac:spMk id="11" creationId="{D9242DDF-83B5-400B-AA76-B92083C86648}"/>
          </ac:spMkLst>
        </pc:spChg>
        <pc:spChg chg="add mod">
          <ac:chgData name="Martin Štroner" userId="f57dc7ba9f2ddb92" providerId="LiveId" clId="{983CD041-F0EC-477F-992C-5CF06F05C52F}" dt="2018-10-07T15:02:03.472" v="2750" actId="20577"/>
          <ac:spMkLst>
            <pc:docMk/>
            <pc:sldMk cId="815905665" sldId="356"/>
            <ac:spMk id="12" creationId="{E0D86925-C109-4FC3-9FD1-A266A2332DEC}"/>
          </ac:spMkLst>
        </pc:spChg>
        <pc:spChg chg="add del">
          <ac:chgData name="Martin Štroner" userId="f57dc7ba9f2ddb92" providerId="LiveId" clId="{983CD041-F0EC-477F-992C-5CF06F05C52F}" dt="2018-09-25T08:03:30.604" v="1375" actId="20577"/>
          <ac:spMkLst>
            <pc:docMk/>
            <pc:sldMk cId="815905665" sldId="356"/>
            <ac:spMk id="12" creationId="{D58AB66E-16B8-494B-8349-C36E6EA564AE}"/>
          </ac:spMkLst>
        </pc:spChg>
        <pc:spChg chg="add mod">
          <ac:chgData name="Martin Štroner" userId="f57dc7ba9f2ddb92" providerId="LiveId" clId="{983CD041-F0EC-477F-992C-5CF06F05C52F}" dt="2018-10-07T15:03:02.148" v="2763" actId="1076"/>
          <ac:spMkLst>
            <pc:docMk/>
            <pc:sldMk cId="815905665" sldId="356"/>
            <ac:spMk id="13" creationId="{0A179C66-DD20-477C-BB39-F4CFA97ACF8F}"/>
          </ac:spMkLst>
        </pc:spChg>
        <pc:spChg chg="add mod">
          <ac:chgData name="Martin Štroner" userId="f57dc7ba9f2ddb92" providerId="LiveId" clId="{983CD041-F0EC-477F-992C-5CF06F05C52F}" dt="2018-10-07T15:02:56.956" v="2762" actId="1076"/>
          <ac:spMkLst>
            <pc:docMk/>
            <pc:sldMk cId="815905665" sldId="356"/>
            <ac:spMk id="14" creationId="{A072F101-E559-4A19-9D12-CB6172DD150E}"/>
          </ac:spMkLst>
        </pc:spChg>
        <pc:picChg chg="del">
          <ac:chgData name="Martin Štroner" userId="f57dc7ba9f2ddb92" providerId="LiveId" clId="{983CD041-F0EC-477F-992C-5CF06F05C52F}" dt="2018-09-25T08:03:07.102" v="1367" actId="478"/>
          <ac:picMkLst>
            <pc:docMk/>
            <pc:sldMk cId="815905665" sldId="356"/>
            <ac:picMk id="6" creationId="{C946FEE3-B271-46B8-8BDA-111DAD2A06E0}"/>
          </ac:picMkLst>
        </pc:picChg>
      </pc:sldChg>
      <pc:sldChg chg="addSp delSp modSp add">
        <pc:chgData name="Martin Štroner" userId="f57dc7ba9f2ddb92" providerId="LiveId" clId="{983CD041-F0EC-477F-992C-5CF06F05C52F}" dt="2018-09-30T13:05:45.157" v="1688" actId="1076"/>
        <pc:sldMkLst>
          <pc:docMk/>
          <pc:sldMk cId="1211406463" sldId="357"/>
        </pc:sldMkLst>
        <pc:spChg chg="del">
          <ac:chgData name="Martin Štroner" userId="f57dc7ba9f2ddb92" providerId="LiveId" clId="{983CD041-F0EC-477F-992C-5CF06F05C52F}" dt="2018-09-30T12:53:08.566" v="1659" actId="478"/>
          <ac:spMkLst>
            <pc:docMk/>
            <pc:sldMk cId="1211406463" sldId="357"/>
            <ac:spMk id="2" creationId="{E1422F48-5FB0-4544-A379-465CB1D36EBE}"/>
          </ac:spMkLst>
        </pc:spChg>
        <pc:spChg chg="del">
          <ac:chgData name="Martin Štroner" userId="f57dc7ba9f2ddb92" providerId="LiveId" clId="{983CD041-F0EC-477F-992C-5CF06F05C52F}" dt="2018-09-30T12:53:10.692" v="1660" actId="478"/>
          <ac:spMkLst>
            <pc:docMk/>
            <pc:sldMk cId="1211406463" sldId="357"/>
            <ac:spMk id="3" creationId="{973B0906-808B-495E-B08D-25D9C8F5A18E}"/>
          </ac:spMkLst>
        </pc:spChg>
        <pc:spChg chg="del">
          <ac:chgData name="Martin Štroner" userId="f57dc7ba9f2ddb92" providerId="LiveId" clId="{983CD041-F0EC-477F-992C-5CF06F05C52F}" dt="2018-09-30T12:53:12.342" v="1661" actId="478"/>
          <ac:spMkLst>
            <pc:docMk/>
            <pc:sldMk cId="1211406463" sldId="357"/>
            <ac:spMk id="4" creationId="{13AB5CF0-7BD5-45F8-9ED5-ED1A54B06AAE}"/>
          </ac:spMkLst>
        </pc:spChg>
        <pc:spChg chg="del">
          <ac:chgData name="Martin Štroner" userId="f57dc7ba9f2ddb92" providerId="LiveId" clId="{983CD041-F0EC-477F-992C-5CF06F05C52F}" dt="2018-09-30T12:53:13.912" v="1662" actId="478"/>
          <ac:spMkLst>
            <pc:docMk/>
            <pc:sldMk cId="1211406463" sldId="357"/>
            <ac:spMk id="6" creationId="{29651A3F-6893-4F89-B2A0-F3117C66C13E}"/>
          </ac:spMkLst>
        </pc:spChg>
        <pc:spChg chg="del">
          <ac:chgData name="Martin Štroner" userId="f57dc7ba9f2ddb92" providerId="LiveId" clId="{983CD041-F0EC-477F-992C-5CF06F05C52F}" dt="2018-09-30T12:53:15.623" v="1663" actId="478"/>
          <ac:spMkLst>
            <pc:docMk/>
            <pc:sldMk cId="1211406463" sldId="357"/>
            <ac:spMk id="9" creationId="{BDC56EB7-ACF6-4999-B2A9-2DEB9C29FB57}"/>
          </ac:spMkLst>
        </pc:spChg>
        <pc:spChg chg="add mod">
          <ac:chgData name="Martin Štroner" userId="f57dc7ba9f2ddb92" providerId="LiveId" clId="{983CD041-F0EC-477F-992C-5CF06F05C52F}" dt="2018-09-30T13:05:37.551" v="1686" actId="14100"/>
          <ac:spMkLst>
            <pc:docMk/>
            <pc:sldMk cId="1211406463" sldId="357"/>
            <ac:spMk id="11" creationId="{64E57ED6-6E0E-40F7-84B8-533A16793303}"/>
          </ac:spMkLst>
        </pc:spChg>
        <pc:picChg chg="add mod">
          <ac:chgData name="Martin Štroner" userId="f57dc7ba9f2ddb92" providerId="LiveId" clId="{983CD041-F0EC-477F-992C-5CF06F05C52F}" dt="2018-09-30T13:05:45.157" v="1688" actId="1076"/>
          <ac:picMkLst>
            <pc:docMk/>
            <pc:sldMk cId="1211406463" sldId="357"/>
            <ac:picMk id="10" creationId="{95265495-DBC8-4CEA-9BA6-12E789A6015E}"/>
          </ac:picMkLst>
        </pc:picChg>
      </pc:sldChg>
      <pc:sldChg chg="addSp delSp modSp add ord">
        <pc:chgData name="Martin Štroner" userId="f57dc7ba9f2ddb92" providerId="LiveId" clId="{983CD041-F0EC-477F-992C-5CF06F05C52F}" dt="2018-10-08T16:24:26.209" v="3069"/>
        <pc:sldMkLst>
          <pc:docMk/>
          <pc:sldMk cId="2784027576" sldId="358"/>
        </pc:sldMkLst>
        <pc:spChg chg="del">
          <ac:chgData name="Martin Štroner" userId="f57dc7ba9f2ddb92" providerId="LiveId" clId="{983CD041-F0EC-477F-992C-5CF06F05C52F}" dt="2018-09-30T13:17:21.737" v="1876" actId="478"/>
          <ac:spMkLst>
            <pc:docMk/>
            <pc:sldMk cId="2784027576" sldId="358"/>
            <ac:spMk id="2" creationId="{DF87D28D-5B33-4F1F-95E1-DDA2580CD3B3}"/>
          </ac:spMkLst>
        </pc:spChg>
        <pc:spChg chg="mod">
          <ac:chgData name="Martin Štroner" userId="f57dc7ba9f2ddb92" providerId="LiveId" clId="{983CD041-F0EC-477F-992C-5CF06F05C52F}" dt="2018-09-30T13:17:50.566" v="1918" actId="113"/>
          <ac:spMkLst>
            <pc:docMk/>
            <pc:sldMk cId="2784027576" sldId="358"/>
            <ac:spMk id="8" creationId="{00000000-0000-0000-0000-000000000000}"/>
          </ac:spMkLst>
        </pc:spChg>
        <pc:picChg chg="add mod">
          <ac:chgData name="Martin Štroner" userId="f57dc7ba9f2ddb92" providerId="LiveId" clId="{983CD041-F0EC-477F-992C-5CF06F05C52F}" dt="2018-10-07T14:05:18.708" v="2384" actId="14100"/>
          <ac:picMkLst>
            <pc:docMk/>
            <pc:sldMk cId="2784027576" sldId="358"/>
            <ac:picMk id="6" creationId="{6E53500F-5C3B-4261-8E04-A0F26D4D104C}"/>
          </ac:picMkLst>
        </pc:picChg>
      </pc:sldChg>
      <pc:sldChg chg="delSp modSp add del">
        <pc:chgData name="Martin Štroner" userId="f57dc7ba9f2ddb92" providerId="LiveId" clId="{983CD041-F0EC-477F-992C-5CF06F05C52F}" dt="2018-10-07T15:06:04.140" v="2812" actId="2696"/>
        <pc:sldMkLst>
          <pc:docMk/>
          <pc:sldMk cId="4027186249" sldId="359"/>
        </pc:sldMkLst>
        <pc:spChg chg="mod">
          <ac:chgData name="Martin Štroner" userId="f57dc7ba9f2ddb92" providerId="LiveId" clId="{983CD041-F0EC-477F-992C-5CF06F05C52F}" dt="2018-10-07T13:15:50.842" v="2239" actId="20577"/>
          <ac:spMkLst>
            <pc:docMk/>
            <pc:sldMk cId="4027186249" sldId="359"/>
            <ac:spMk id="8" creationId="{00000000-0000-0000-0000-000000000000}"/>
          </ac:spMkLst>
        </pc:spChg>
        <pc:picChg chg="del">
          <ac:chgData name="Martin Štroner" userId="f57dc7ba9f2ddb92" providerId="LiveId" clId="{983CD041-F0EC-477F-992C-5CF06F05C52F}" dt="2018-09-30T13:20:33.150" v="1927" actId="478"/>
          <ac:picMkLst>
            <pc:docMk/>
            <pc:sldMk cId="4027186249" sldId="359"/>
            <ac:picMk id="6" creationId="{6E53500F-5C3B-4261-8E04-A0F26D4D104C}"/>
          </ac:picMkLst>
        </pc:picChg>
      </pc:sldChg>
      <pc:sldChg chg="delSp modSp add">
        <pc:chgData name="Martin Štroner" userId="f57dc7ba9f2ddb92" providerId="LiveId" clId="{983CD041-F0EC-477F-992C-5CF06F05C52F}" dt="2018-10-07T15:27:15.249" v="2955" actId="20577"/>
        <pc:sldMkLst>
          <pc:docMk/>
          <pc:sldMk cId="1559240002" sldId="360"/>
        </pc:sldMkLst>
        <pc:spChg chg="del">
          <ac:chgData name="Martin Štroner" userId="f57dc7ba9f2ddb92" providerId="LiveId" clId="{983CD041-F0EC-477F-992C-5CF06F05C52F}" dt="2018-09-30T14:24:11.177" v="2093" actId="478"/>
          <ac:spMkLst>
            <pc:docMk/>
            <pc:sldMk cId="1559240002" sldId="360"/>
            <ac:spMk id="2" creationId="{71E21D40-6BB9-4AEE-A9AE-DA1C70C3E1CB}"/>
          </ac:spMkLst>
        </pc:spChg>
        <pc:spChg chg="del">
          <ac:chgData name="Martin Štroner" userId="f57dc7ba9f2ddb92" providerId="LiveId" clId="{983CD041-F0EC-477F-992C-5CF06F05C52F}" dt="2018-09-30T14:24:08.867" v="2092" actId="478"/>
          <ac:spMkLst>
            <pc:docMk/>
            <pc:sldMk cId="1559240002" sldId="360"/>
            <ac:spMk id="3" creationId="{0F760B7F-C8F8-4506-8580-84B56B7D5CDB}"/>
          </ac:spMkLst>
        </pc:spChg>
        <pc:spChg chg="mod">
          <ac:chgData name="Martin Štroner" userId="f57dc7ba9f2ddb92" providerId="LiveId" clId="{983CD041-F0EC-477F-992C-5CF06F05C52F}" dt="2018-10-07T15:27:15.249" v="2955" actId="20577"/>
          <ac:spMkLst>
            <pc:docMk/>
            <pc:sldMk cId="1559240002" sldId="360"/>
            <ac:spMk id="8" creationId="{00000000-0000-0000-0000-000000000000}"/>
          </ac:spMkLst>
        </pc:spChg>
      </pc:sldChg>
      <pc:sldChg chg="addSp modSp add">
        <pc:chgData name="Martin Štroner" userId="f57dc7ba9f2ddb92" providerId="LiveId" clId="{983CD041-F0EC-477F-992C-5CF06F05C52F}" dt="2018-10-07T15:31:10.765" v="2992" actId="20577"/>
        <pc:sldMkLst>
          <pc:docMk/>
          <pc:sldMk cId="2042707369" sldId="361"/>
        </pc:sldMkLst>
        <pc:spChg chg="add mod">
          <ac:chgData name="Martin Štroner" userId="f57dc7ba9f2ddb92" providerId="LiveId" clId="{983CD041-F0EC-477F-992C-5CF06F05C52F}" dt="2018-10-07T15:30:59.629" v="2990" actId="1076"/>
          <ac:spMkLst>
            <pc:docMk/>
            <pc:sldMk cId="2042707369" sldId="361"/>
            <ac:spMk id="2" creationId="{30EE297C-17D7-4C3D-B276-0BAB0EE8F179}"/>
          </ac:spMkLst>
        </pc:spChg>
        <pc:spChg chg="add mod">
          <ac:chgData name="Martin Štroner" userId="f57dc7ba9f2ddb92" providerId="LiveId" clId="{983CD041-F0EC-477F-992C-5CF06F05C52F}" dt="2018-10-07T15:31:10.765" v="2992" actId="20577"/>
          <ac:spMkLst>
            <pc:docMk/>
            <pc:sldMk cId="2042707369" sldId="361"/>
            <ac:spMk id="3" creationId="{2D7617AF-FB83-467E-B90D-DC37F467AD7A}"/>
          </ac:spMkLst>
        </pc:spChg>
        <pc:spChg chg="mod">
          <ac:chgData name="Martin Štroner" userId="f57dc7ba9f2ddb92" providerId="LiveId" clId="{983CD041-F0EC-477F-992C-5CF06F05C52F}" dt="2018-10-06T21:45:09.343" v="2213" actId="20577"/>
          <ac:spMkLst>
            <pc:docMk/>
            <pc:sldMk cId="2042707369" sldId="361"/>
            <ac:spMk id="8" creationId="{00000000-0000-0000-0000-000000000000}"/>
          </ac:spMkLst>
        </pc:spChg>
      </pc:sldChg>
      <pc:sldChg chg="modSp add del">
        <pc:chgData name="Martin Štroner" userId="f57dc7ba9f2ddb92" providerId="LiveId" clId="{983CD041-F0EC-477F-992C-5CF06F05C52F}" dt="2018-10-07T15:11:16.385" v="2842" actId="2696"/>
        <pc:sldMkLst>
          <pc:docMk/>
          <pc:sldMk cId="1636108038" sldId="362"/>
        </pc:sldMkLst>
        <pc:spChg chg="mod">
          <ac:chgData name="Martin Štroner" userId="f57dc7ba9f2ddb92" providerId="LiveId" clId="{983CD041-F0EC-477F-992C-5CF06F05C52F}" dt="2018-09-30T15:44:12.397" v="2166" actId="20577"/>
          <ac:spMkLst>
            <pc:docMk/>
            <pc:sldMk cId="1636108038" sldId="362"/>
            <ac:spMk id="8" creationId="{00000000-0000-0000-0000-000000000000}"/>
          </ac:spMkLst>
        </pc:spChg>
      </pc:sldChg>
      <pc:sldChg chg="addSp modSp add">
        <pc:chgData name="Martin Štroner" userId="f57dc7ba9f2ddb92" providerId="LiveId" clId="{983CD041-F0EC-477F-992C-5CF06F05C52F}" dt="2018-10-07T15:39:00.672" v="3025" actId="20577"/>
        <pc:sldMkLst>
          <pc:docMk/>
          <pc:sldMk cId="428206587" sldId="363"/>
        </pc:sldMkLst>
        <pc:spChg chg="add mod">
          <ac:chgData name="Martin Štroner" userId="f57dc7ba9f2ddb92" providerId="LiveId" clId="{983CD041-F0EC-477F-992C-5CF06F05C52F}" dt="2018-10-07T15:36:42.353" v="3010" actId="14100"/>
          <ac:spMkLst>
            <pc:docMk/>
            <pc:sldMk cId="428206587" sldId="363"/>
            <ac:spMk id="2" creationId="{A5D8C553-BB38-4AD8-A751-8906AC232F59}"/>
          </ac:spMkLst>
        </pc:spChg>
        <pc:spChg chg="add mod">
          <ac:chgData name="Martin Štroner" userId="f57dc7ba9f2ddb92" providerId="LiveId" clId="{983CD041-F0EC-477F-992C-5CF06F05C52F}" dt="2018-10-07T15:38:09.947" v="3013" actId="14100"/>
          <ac:spMkLst>
            <pc:docMk/>
            <pc:sldMk cId="428206587" sldId="363"/>
            <ac:spMk id="3" creationId="{1595F7DA-C687-4267-BE0C-88C7A643A6DC}"/>
          </ac:spMkLst>
        </pc:spChg>
        <pc:spChg chg="add mod">
          <ac:chgData name="Martin Štroner" userId="f57dc7ba9f2ddb92" providerId="LiveId" clId="{983CD041-F0EC-477F-992C-5CF06F05C52F}" dt="2018-10-07T15:39:00.672" v="3025" actId="20577"/>
          <ac:spMkLst>
            <pc:docMk/>
            <pc:sldMk cId="428206587" sldId="363"/>
            <ac:spMk id="4" creationId="{444254E9-3E60-44CC-8920-CC5811138590}"/>
          </ac:spMkLst>
        </pc:spChg>
        <pc:spChg chg="mod">
          <ac:chgData name="Martin Štroner" userId="f57dc7ba9f2ddb92" providerId="LiveId" clId="{983CD041-F0EC-477F-992C-5CF06F05C52F}" dt="2018-10-07T15:36:30.902" v="3007" actId="20577"/>
          <ac:spMkLst>
            <pc:docMk/>
            <pc:sldMk cId="428206587" sldId="363"/>
            <ac:spMk id="8" creationId="{00000000-0000-0000-0000-000000000000}"/>
          </ac:spMkLst>
        </pc:spChg>
      </pc:sldChg>
      <pc:sldChg chg="modSp add">
        <pc:chgData name="Martin Štroner" userId="f57dc7ba9f2ddb92" providerId="LiveId" clId="{983CD041-F0EC-477F-992C-5CF06F05C52F}" dt="2018-10-07T14:16:52.168" v="2471" actId="20577"/>
        <pc:sldMkLst>
          <pc:docMk/>
          <pc:sldMk cId="4082845078" sldId="364"/>
        </pc:sldMkLst>
        <pc:spChg chg="mod">
          <ac:chgData name="Martin Štroner" userId="f57dc7ba9f2ddb92" providerId="LiveId" clId="{983CD041-F0EC-477F-992C-5CF06F05C52F}" dt="2018-10-07T14:16:52.168" v="2471" actId="20577"/>
          <ac:spMkLst>
            <pc:docMk/>
            <pc:sldMk cId="4082845078" sldId="364"/>
            <ac:spMk id="8" creationId="{00000000-0000-0000-0000-000000000000}"/>
          </ac:spMkLst>
        </pc:spChg>
      </pc:sldChg>
      <pc:sldChg chg="addSp delSp modSp add">
        <pc:chgData name="Martin Štroner" userId="f57dc7ba9f2ddb92" providerId="LiveId" clId="{983CD041-F0EC-477F-992C-5CF06F05C52F}" dt="2018-10-07T16:43:18.742" v="3068"/>
        <pc:sldMkLst>
          <pc:docMk/>
          <pc:sldMk cId="411690805" sldId="365"/>
        </pc:sldMkLst>
        <pc:spChg chg="del">
          <ac:chgData name="Martin Štroner" userId="f57dc7ba9f2ddb92" providerId="LiveId" clId="{983CD041-F0EC-477F-992C-5CF06F05C52F}" dt="2018-10-07T13:17:29.163" v="2244" actId="478"/>
          <ac:spMkLst>
            <pc:docMk/>
            <pc:sldMk cId="411690805" sldId="365"/>
            <ac:spMk id="2" creationId="{DF87D28D-5B33-4F1F-95E1-DDA2580CD3B3}"/>
          </ac:spMkLst>
        </pc:spChg>
        <pc:spChg chg="add mod">
          <ac:chgData name="Martin Štroner" userId="f57dc7ba9f2ddb92" providerId="LiveId" clId="{983CD041-F0EC-477F-992C-5CF06F05C52F}" dt="2018-10-07T16:42:53.765" v="3066"/>
          <ac:spMkLst>
            <pc:docMk/>
            <pc:sldMk cId="411690805" sldId="365"/>
            <ac:spMk id="3" creationId="{78CEF940-27B1-4553-939B-A87E5CA61CCF}"/>
          </ac:spMkLst>
        </pc:spChg>
        <pc:spChg chg="mod">
          <ac:chgData name="Martin Štroner" userId="f57dc7ba9f2ddb92" providerId="LiveId" clId="{983CD041-F0EC-477F-992C-5CF06F05C52F}" dt="2018-10-07T16:43:18.742" v="3068"/>
          <ac:spMkLst>
            <pc:docMk/>
            <pc:sldMk cId="411690805" sldId="365"/>
            <ac:spMk id="8" creationId="{00000000-0000-0000-0000-000000000000}"/>
          </ac:spMkLst>
        </pc:spChg>
      </pc:sldChg>
      <pc:sldChg chg="addSp delSp modSp add">
        <pc:chgData name="Martin Štroner" userId="f57dc7ba9f2ddb92" providerId="LiveId" clId="{983CD041-F0EC-477F-992C-5CF06F05C52F}" dt="2018-10-07T13:30:19.359" v="2334" actId="1076"/>
        <pc:sldMkLst>
          <pc:docMk/>
          <pc:sldMk cId="593600974" sldId="366"/>
        </pc:sldMkLst>
        <pc:spChg chg="del">
          <ac:chgData name="Martin Štroner" userId="f57dc7ba9f2ddb92" providerId="LiveId" clId="{983CD041-F0EC-477F-992C-5CF06F05C52F}" dt="2018-10-07T13:20:31.717" v="2288" actId="478"/>
          <ac:spMkLst>
            <pc:docMk/>
            <pc:sldMk cId="593600974" sldId="366"/>
            <ac:spMk id="3" creationId="{78CEF940-27B1-4553-939B-A87E5CA61CCF}"/>
          </ac:spMkLst>
        </pc:spChg>
        <pc:spChg chg="add mod">
          <ac:chgData name="Martin Štroner" userId="f57dc7ba9f2ddb92" providerId="LiveId" clId="{983CD041-F0EC-477F-992C-5CF06F05C52F}" dt="2018-10-07T13:25:11.663" v="2313" actId="1076"/>
          <ac:spMkLst>
            <pc:docMk/>
            <pc:sldMk cId="593600974" sldId="366"/>
            <ac:spMk id="4" creationId="{1E30E92A-A632-45D0-89C5-395506549652}"/>
          </ac:spMkLst>
        </pc:spChg>
        <pc:spChg chg="mod">
          <ac:chgData name="Martin Štroner" userId="f57dc7ba9f2ddb92" providerId="LiveId" clId="{983CD041-F0EC-477F-992C-5CF06F05C52F}" dt="2018-10-07T13:20:28.012" v="2287" actId="20577"/>
          <ac:spMkLst>
            <pc:docMk/>
            <pc:sldMk cId="593600974" sldId="366"/>
            <ac:spMk id="8" creationId="{00000000-0000-0000-0000-000000000000}"/>
          </ac:spMkLst>
        </pc:spChg>
        <pc:graphicFrameChg chg="add mod modGraphic">
          <ac:chgData name="Martin Štroner" userId="f57dc7ba9f2ddb92" providerId="LiveId" clId="{983CD041-F0EC-477F-992C-5CF06F05C52F}" dt="2018-10-07T13:30:19.359" v="2334" actId="1076"/>
          <ac:graphicFrameMkLst>
            <pc:docMk/>
            <pc:sldMk cId="593600974" sldId="366"/>
            <ac:graphicFrameMk id="2" creationId="{91332DB7-6072-43F7-816C-ACC64834708D}"/>
          </ac:graphicFrameMkLst>
        </pc:graphicFrameChg>
        <pc:picChg chg="add mod">
          <ac:chgData name="Martin Štroner" userId="f57dc7ba9f2ddb92" providerId="LiveId" clId="{983CD041-F0EC-477F-992C-5CF06F05C52F}" dt="2018-10-07T13:25:09.323" v="2312" actId="1076"/>
          <ac:picMkLst>
            <pc:docMk/>
            <pc:sldMk cId="593600974" sldId="366"/>
            <ac:picMk id="9" creationId="{1A968833-9058-4530-8DA1-FE39FF257F5C}"/>
          </ac:picMkLst>
        </pc:picChg>
      </pc:sldChg>
      <pc:sldChg chg="modSp add">
        <pc:chgData name="Martin Štroner" userId="f57dc7ba9f2ddb92" providerId="LiveId" clId="{983CD041-F0EC-477F-992C-5CF06F05C52F}" dt="2018-10-07T13:29:43.978" v="2331" actId="1076"/>
        <pc:sldMkLst>
          <pc:docMk/>
          <pc:sldMk cId="509273892" sldId="367"/>
        </pc:sldMkLst>
        <pc:spChg chg="mod">
          <ac:chgData name="Martin Štroner" userId="f57dc7ba9f2ddb92" providerId="LiveId" clId="{983CD041-F0EC-477F-992C-5CF06F05C52F}" dt="2018-10-07T13:29:37.677" v="2329" actId="1076"/>
          <ac:spMkLst>
            <pc:docMk/>
            <pc:sldMk cId="509273892" sldId="367"/>
            <ac:spMk id="4" creationId="{1E30E92A-A632-45D0-89C5-395506549652}"/>
          </ac:spMkLst>
        </pc:spChg>
        <pc:spChg chg="mod">
          <ac:chgData name="Martin Štroner" userId="f57dc7ba9f2ddb92" providerId="LiveId" clId="{983CD041-F0EC-477F-992C-5CF06F05C52F}" dt="2018-10-07T13:28:01.775" v="2320" actId="6549"/>
          <ac:spMkLst>
            <pc:docMk/>
            <pc:sldMk cId="509273892" sldId="367"/>
            <ac:spMk id="8" creationId="{00000000-0000-0000-0000-000000000000}"/>
          </ac:spMkLst>
        </pc:spChg>
        <pc:graphicFrameChg chg="mod modGraphic">
          <ac:chgData name="Martin Štroner" userId="f57dc7ba9f2ddb92" providerId="LiveId" clId="{983CD041-F0EC-477F-992C-5CF06F05C52F}" dt="2018-10-07T13:29:23.862" v="2328" actId="1076"/>
          <ac:graphicFrameMkLst>
            <pc:docMk/>
            <pc:sldMk cId="509273892" sldId="367"/>
            <ac:graphicFrameMk id="2" creationId="{91332DB7-6072-43F7-816C-ACC64834708D}"/>
          </ac:graphicFrameMkLst>
        </pc:graphicFrameChg>
        <pc:picChg chg="mod">
          <ac:chgData name="Martin Štroner" userId="f57dc7ba9f2ddb92" providerId="LiveId" clId="{983CD041-F0EC-477F-992C-5CF06F05C52F}" dt="2018-10-07T13:29:43.978" v="2331" actId="1076"/>
          <ac:picMkLst>
            <pc:docMk/>
            <pc:sldMk cId="509273892" sldId="367"/>
            <ac:picMk id="9" creationId="{1A968833-9058-4530-8DA1-FE39FF257F5C}"/>
          </ac:picMkLst>
        </pc:picChg>
      </pc:sldChg>
      <pc:sldChg chg="modSp add">
        <pc:chgData name="Martin Štroner" userId="f57dc7ba9f2ddb92" providerId="LiveId" clId="{983CD041-F0EC-477F-992C-5CF06F05C52F}" dt="2018-10-07T14:19:00.603" v="2568" actId="20577"/>
        <pc:sldMkLst>
          <pc:docMk/>
          <pc:sldMk cId="3328495172" sldId="368"/>
        </pc:sldMkLst>
        <pc:spChg chg="mod">
          <ac:chgData name="Martin Štroner" userId="f57dc7ba9f2ddb92" providerId="LiveId" clId="{983CD041-F0EC-477F-992C-5CF06F05C52F}" dt="2018-10-07T14:19:00.603" v="2568" actId="20577"/>
          <ac:spMkLst>
            <pc:docMk/>
            <pc:sldMk cId="3328495172" sldId="368"/>
            <ac:spMk id="8" creationId="{00000000-0000-0000-0000-000000000000}"/>
          </ac:spMkLst>
        </pc:spChg>
      </pc:sldChg>
      <pc:sldChg chg="addSp delSp modSp add">
        <pc:chgData name="Martin Štroner" userId="f57dc7ba9f2ddb92" providerId="LiveId" clId="{983CD041-F0EC-477F-992C-5CF06F05C52F}" dt="2018-10-07T15:10:55.404" v="2841"/>
        <pc:sldMkLst>
          <pc:docMk/>
          <pc:sldMk cId="1599162058" sldId="369"/>
        </pc:sldMkLst>
        <pc:spChg chg="add mod">
          <ac:chgData name="Martin Štroner" userId="f57dc7ba9f2ddb92" providerId="LiveId" clId="{983CD041-F0EC-477F-992C-5CF06F05C52F}" dt="2018-10-07T14:45:23.749" v="2651" actId="1076"/>
          <ac:spMkLst>
            <pc:docMk/>
            <pc:sldMk cId="1599162058" sldId="369"/>
            <ac:spMk id="3" creationId="{80114CCF-22A3-490B-95C5-4D0062CEAF61}"/>
          </ac:spMkLst>
        </pc:spChg>
        <pc:spChg chg="add mod">
          <ac:chgData name="Martin Štroner" userId="f57dc7ba9f2ddb92" providerId="LiveId" clId="{983CD041-F0EC-477F-992C-5CF06F05C52F}" dt="2018-10-07T14:45:17.605" v="2650" actId="1076"/>
          <ac:spMkLst>
            <pc:docMk/>
            <pc:sldMk cId="1599162058" sldId="369"/>
            <ac:spMk id="4" creationId="{D297EC78-7682-4A8C-86FF-0947EAA03424}"/>
          </ac:spMkLst>
        </pc:spChg>
        <pc:spChg chg="mod">
          <ac:chgData name="Martin Štroner" userId="f57dc7ba9f2ddb92" providerId="LiveId" clId="{983CD041-F0EC-477F-992C-5CF06F05C52F}" dt="2018-10-07T14:45:11.836" v="2649" actId="20577"/>
          <ac:spMkLst>
            <pc:docMk/>
            <pc:sldMk cId="1599162058" sldId="369"/>
            <ac:spMk id="8" creationId="{00000000-0000-0000-0000-000000000000}"/>
          </ac:spMkLst>
        </pc:spChg>
        <pc:spChg chg="add del mod">
          <ac:chgData name="Martin Štroner" userId="f57dc7ba9f2ddb92" providerId="LiveId" clId="{983CD041-F0EC-477F-992C-5CF06F05C52F}" dt="2018-10-07T14:40:51.950" v="2618" actId="478"/>
          <ac:spMkLst>
            <pc:docMk/>
            <pc:sldMk cId="1599162058" sldId="369"/>
            <ac:spMk id="9" creationId="{FD26E03B-EB51-44A5-B2D4-08F2730BC8B6}"/>
          </ac:spMkLst>
        </pc:spChg>
        <pc:spChg chg="add mod">
          <ac:chgData name="Martin Štroner" userId="f57dc7ba9f2ddb92" providerId="LiveId" clId="{983CD041-F0EC-477F-992C-5CF06F05C52F}" dt="2018-10-07T15:10:55.404" v="2841"/>
          <ac:spMkLst>
            <pc:docMk/>
            <pc:sldMk cId="1599162058" sldId="369"/>
            <ac:spMk id="10" creationId="{D480DD38-E595-4D1A-B5B0-661172D66751}"/>
          </ac:spMkLst>
        </pc:spChg>
        <pc:spChg chg="add mod">
          <ac:chgData name="Martin Štroner" userId="f57dc7ba9f2ddb92" providerId="LiveId" clId="{983CD041-F0EC-477F-992C-5CF06F05C52F}" dt="2018-10-07T15:00:50.474" v="2730" actId="14100"/>
          <ac:spMkLst>
            <pc:docMk/>
            <pc:sldMk cId="1599162058" sldId="369"/>
            <ac:spMk id="11" creationId="{A847492B-D459-4333-8A39-8F170829E0ED}"/>
          </ac:spMkLst>
        </pc:spChg>
        <pc:spChg chg="add mod">
          <ac:chgData name="Martin Štroner" userId="f57dc7ba9f2ddb92" providerId="LiveId" clId="{983CD041-F0EC-477F-992C-5CF06F05C52F}" dt="2018-10-07T14:46:54.247" v="2693" actId="1076"/>
          <ac:spMkLst>
            <pc:docMk/>
            <pc:sldMk cId="1599162058" sldId="369"/>
            <ac:spMk id="12" creationId="{D328F922-FA97-46B6-9FFE-3A537BB3AD5E}"/>
          </ac:spMkLst>
        </pc:spChg>
        <pc:graphicFrameChg chg="add del mod modGraphic">
          <ac:chgData name="Martin Štroner" userId="f57dc7ba9f2ddb92" providerId="LiveId" clId="{983CD041-F0EC-477F-992C-5CF06F05C52F}" dt="2018-10-07T14:40:42.572" v="2617" actId="478"/>
          <ac:graphicFrameMkLst>
            <pc:docMk/>
            <pc:sldMk cId="1599162058" sldId="369"/>
            <ac:graphicFrameMk id="2" creationId="{DE32E0F1-C5F4-491D-A780-BDA8807B6171}"/>
          </ac:graphicFrameMkLst>
        </pc:graphicFrameChg>
        <pc:picChg chg="add del mod">
          <ac:chgData name="Martin Štroner" userId="f57dc7ba9f2ddb92" providerId="LiveId" clId="{983CD041-F0EC-477F-992C-5CF06F05C52F}" dt="2018-10-07T14:40:54" v="2619" actId="478"/>
          <ac:picMkLst>
            <pc:docMk/>
            <pc:sldMk cId="1599162058" sldId="369"/>
            <ac:picMk id="6" creationId="{9D31CDE2-6D0C-4907-B535-49DABBA97741}"/>
          </ac:picMkLst>
        </pc:picChg>
      </pc:sldChg>
      <pc:sldChg chg="addSp modSp add">
        <pc:chgData name="Martin Štroner" userId="f57dc7ba9f2ddb92" providerId="LiveId" clId="{983CD041-F0EC-477F-992C-5CF06F05C52F}" dt="2018-10-07T14:28:22.383" v="2583"/>
        <pc:sldMkLst>
          <pc:docMk/>
          <pc:sldMk cId="2742433812" sldId="370"/>
        </pc:sldMkLst>
        <pc:spChg chg="add">
          <ac:chgData name="Martin Štroner" userId="f57dc7ba9f2ddb92" providerId="LiveId" clId="{983CD041-F0EC-477F-992C-5CF06F05C52F}" dt="2018-10-07T14:28:22.383" v="2583"/>
          <ac:spMkLst>
            <pc:docMk/>
            <pc:sldMk cId="2742433812" sldId="370"/>
            <ac:spMk id="9" creationId="{3DA28954-505E-4231-AC3C-E621483FBE39}"/>
          </ac:spMkLst>
        </pc:spChg>
        <pc:graphicFrameChg chg="mod modGraphic">
          <ac:chgData name="Martin Štroner" userId="f57dc7ba9f2ddb92" providerId="LiveId" clId="{983CD041-F0EC-477F-992C-5CF06F05C52F}" dt="2018-10-07T13:58:51.369" v="2360" actId="1076"/>
          <ac:graphicFrameMkLst>
            <pc:docMk/>
            <pc:sldMk cId="2742433812" sldId="370"/>
            <ac:graphicFrameMk id="2" creationId="{DE32E0F1-C5F4-491D-A780-BDA8807B6171}"/>
          </ac:graphicFrameMkLst>
        </pc:graphicFrameChg>
      </pc:sldChg>
      <pc:sldChg chg="addSp delSp modSp add">
        <pc:chgData name="Martin Štroner" userId="f57dc7ba9f2ddb92" providerId="LiveId" clId="{983CD041-F0EC-477F-992C-5CF06F05C52F}" dt="2018-10-07T14:38:51.767" v="2615" actId="20577"/>
        <pc:sldMkLst>
          <pc:docMk/>
          <pc:sldMk cId="172771956" sldId="371"/>
        </pc:sldMkLst>
        <pc:spChg chg="add del mod">
          <ac:chgData name="Martin Štroner" userId="f57dc7ba9f2ddb92" providerId="LiveId" clId="{983CD041-F0EC-477F-992C-5CF06F05C52F}" dt="2018-10-07T14:27:38.943" v="2579" actId="20577"/>
          <ac:spMkLst>
            <pc:docMk/>
            <pc:sldMk cId="172771956" sldId="371"/>
            <ac:spMk id="3" creationId="{DE56DEF9-C0AC-4643-B039-34D2C35132A3}"/>
          </ac:spMkLst>
        </pc:spChg>
        <pc:spChg chg="add del mod">
          <ac:chgData name="Martin Štroner" userId="f57dc7ba9f2ddb92" providerId="LiveId" clId="{983CD041-F0EC-477F-992C-5CF06F05C52F}" dt="2018-10-07T14:38:33.285" v="2590" actId="478"/>
          <ac:spMkLst>
            <pc:docMk/>
            <pc:sldMk cId="172771956" sldId="371"/>
            <ac:spMk id="4" creationId="{9A61EA4D-4DCF-4874-8D67-EAC72DFFDFF5}"/>
          </ac:spMkLst>
        </pc:spChg>
        <pc:spChg chg="add del mod">
          <ac:chgData name="Martin Štroner" userId="f57dc7ba9f2ddb92" providerId="LiveId" clId="{983CD041-F0EC-477F-992C-5CF06F05C52F}" dt="2018-10-07T14:38:51.767" v="2615" actId="20577"/>
          <ac:spMkLst>
            <pc:docMk/>
            <pc:sldMk cId="172771956" sldId="371"/>
            <ac:spMk id="8" creationId="{00000000-0000-0000-0000-000000000000}"/>
          </ac:spMkLst>
        </pc:spChg>
        <pc:spChg chg="add del mod">
          <ac:chgData name="Martin Štroner" userId="f57dc7ba9f2ddb92" providerId="LiveId" clId="{983CD041-F0EC-477F-992C-5CF06F05C52F}" dt="2018-10-07T14:38:44.026" v="2593" actId="478"/>
          <ac:spMkLst>
            <pc:docMk/>
            <pc:sldMk cId="172771956" sldId="371"/>
            <ac:spMk id="9" creationId="{98606AB8-76D3-4FE1-AF43-C1A13D0FF11F}"/>
          </ac:spMkLst>
        </pc:spChg>
        <pc:graphicFrameChg chg="add mod modGraphic">
          <ac:chgData name="Martin Štroner" userId="f57dc7ba9f2ddb92" providerId="LiveId" clId="{983CD041-F0EC-477F-992C-5CF06F05C52F}" dt="2018-10-07T14:26:25.271" v="2573" actId="1076"/>
          <ac:graphicFrameMkLst>
            <pc:docMk/>
            <pc:sldMk cId="172771956" sldId="371"/>
            <ac:graphicFrameMk id="2" creationId="{78E848A4-8D5F-41B2-BD84-4CD3B0E36999}"/>
          </ac:graphicFrameMkLst>
        </pc:graphicFrameChg>
        <pc:picChg chg="add mod">
          <ac:chgData name="Martin Štroner" userId="f57dc7ba9f2ddb92" providerId="LiveId" clId="{983CD041-F0EC-477F-992C-5CF06F05C52F}" dt="2018-10-07T13:59:45.350" v="2364" actId="1076"/>
          <ac:picMkLst>
            <pc:docMk/>
            <pc:sldMk cId="172771956" sldId="371"/>
            <ac:picMk id="6" creationId="{074B5052-10A9-4DDF-A7B8-8B93EA3E54CB}"/>
          </ac:picMkLst>
        </pc:picChg>
      </pc:sldChg>
      <pc:sldChg chg="addSp delSp modSp add">
        <pc:chgData name="Martin Štroner" userId="f57dc7ba9f2ddb92" providerId="LiveId" clId="{983CD041-F0EC-477F-992C-5CF06F05C52F}" dt="2018-10-07T14:27:33.993" v="2578"/>
        <pc:sldMkLst>
          <pc:docMk/>
          <pc:sldMk cId="1355377046" sldId="372"/>
        </pc:sldMkLst>
        <pc:spChg chg="add del mod">
          <ac:chgData name="Martin Štroner" userId="f57dc7ba9f2ddb92" providerId="LiveId" clId="{983CD041-F0EC-477F-992C-5CF06F05C52F}" dt="2018-10-07T14:27:33.993" v="2578"/>
          <ac:spMkLst>
            <pc:docMk/>
            <pc:sldMk cId="1355377046" sldId="372"/>
            <ac:spMk id="9" creationId="{9F52B877-1B56-46EE-A271-35551B83B688}"/>
          </ac:spMkLst>
        </pc:spChg>
        <pc:graphicFrameChg chg="mod modGraphic">
          <ac:chgData name="Martin Štroner" userId="f57dc7ba9f2ddb92" providerId="LiveId" clId="{983CD041-F0EC-477F-992C-5CF06F05C52F}" dt="2018-10-07T14:26:46.242" v="2575" actId="1076"/>
          <ac:graphicFrameMkLst>
            <pc:docMk/>
            <pc:sldMk cId="1355377046" sldId="372"/>
            <ac:graphicFrameMk id="2" creationId="{78E848A4-8D5F-41B2-BD84-4CD3B0E36999}"/>
          </ac:graphicFrameMkLst>
        </pc:graphicFrameChg>
        <pc:picChg chg="mod">
          <ac:chgData name="Martin Štroner" userId="f57dc7ba9f2ddb92" providerId="LiveId" clId="{983CD041-F0EC-477F-992C-5CF06F05C52F}" dt="2018-10-07T14:02:41.529" v="2382" actId="1076"/>
          <ac:picMkLst>
            <pc:docMk/>
            <pc:sldMk cId="1355377046" sldId="372"/>
            <ac:picMk id="6" creationId="{074B5052-10A9-4DDF-A7B8-8B93EA3E54CB}"/>
          </ac:picMkLst>
        </pc:picChg>
      </pc:sldChg>
      <pc:sldChg chg="add">
        <pc:chgData name="Martin Štroner" userId="f57dc7ba9f2ddb92" providerId="LiveId" clId="{983CD041-F0EC-477F-992C-5CF06F05C52F}" dt="2018-10-07T14:40:35.571" v="2616"/>
        <pc:sldMkLst>
          <pc:docMk/>
          <pc:sldMk cId="1936188062" sldId="373"/>
        </pc:sldMkLst>
      </pc:sldChg>
      <pc:sldChg chg="addSp delSp modSp add">
        <pc:chgData name="Martin Štroner" userId="f57dc7ba9f2ddb92" providerId="LiveId" clId="{983CD041-F0EC-477F-992C-5CF06F05C52F}" dt="2018-10-07T16:20:27.753" v="3035" actId="2165"/>
        <pc:sldMkLst>
          <pc:docMk/>
          <pc:sldMk cId="2593821564" sldId="374"/>
        </pc:sldMkLst>
        <pc:spChg chg="add mod">
          <ac:chgData name="Martin Štroner" userId="f57dc7ba9f2ddb92" providerId="LiveId" clId="{983CD041-F0EC-477F-992C-5CF06F05C52F}" dt="2018-10-07T15:07:12.514" v="2820" actId="1076"/>
          <ac:spMkLst>
            <pc:docMk/>
            <pc:sldMk cId="2593821564" sldId="374"/>
            <ac:spMk id="3" creationId="{CBA240E1-D2DC-4F57-A727-F23925B8C736}"/>
          </ac:spMkLst>
        </pc:spChg>
        <pc:spChg chg="del">
          <ac:chgData name="Martin Štroner" userId="f57dc7ba9f2ddb92" providerId="LiveId" clId="{983CD041-F0EC-477F-992C-5CF06F05C52F}" dt="2018-10-07T15:06:29.979" v="2814" actId="478"/>
          <ac:spMkLst>
            <pc:docMk/>
            <pc:sldMk cId="2593821564" sldId="374"/>
            <ac:spMk id="9" creationId="{3DA28954-505E-4231-AC3C-E621483FBE39}"/>
          </ac:spMkLst>
        </pc:spChg>
        <pc:graphicFrameChg chg="del">
          <ac:chgData name="Martin Štroner" userId="f57dc7ba9f2ddb92" providerId="LiveId" clId="{983CD041-F0EC-477F-992C-5CF06F05C52F}" dt="2018-10-07T15:06:33.708" v="2816" actId="478"/>
          <ac:graphicFrameMkLst>
            <pc:docMk/>
            <pc:sldMk cId="2593821564" sldId="374"/>
            <ac:graphicFrameMk id="2" creationId="{DE32E0F1-C5F4-491D-A780-BDA8807B6171}"/>
          </ac:graphicFrameMkLst>
        </pc:graphicFrameChg>
        <pc:graphicFrameChg chg="add mod modGraphic">
          <ac:chgData name="Martin Štroner" userId="f57dc7ba9f2ddb92" providerId="LiveId" clId="{983CD041-F0EC-477F-992C-5CF06F05C52F}" dt="2018-10-07T16:20:27.753" v="3035" actId="2165"/>
          <ac:graphicFrameMkLst>
            <pc:docMk/>
            <pc:sldMk cId="2593821564" sldId="374"/>
            <ac:graphicFrameMk id="4" creationId="{7F1CBFA7-AF5F-44B6-949B-DC74C5C1ECCE}"/>
          </ac:graphicFrameMkLst>
        </pc:graphicFrameChg>
        <pc:picChg chg="del">
          <ac:chgData name="Martin Štroner" userId="f57dc7ba9f2ddb92" providerId="LiveId" clId="{983CD041-F0EC-477F-992C-5CF06F05C52F}" dt="2018-10-07T15:06:30.919" v="2815" actId="478"/>
          <ac:picMkLst>
            <pc:docMk/>
            <pc:sldMk cId="2593821564" sldId="374"/>
            <ac:picMk id="6" creationId="{9D31CDE2-6D0C-4907-B535-49DABBA97741}"/>
          </ac:picMkLst>
        </pc:picChg>
        <pc:picChg chg="add mod">
          <ac:chgData name="Martin Štroner" userId="f57dc7ba9f2ddb92" providerId="LiveId" clId="{983CD041-F0EC-477F-992C-5CF06F05C52F}" dt="2018-10-07T15:06:48.324" v="2818" actId="1076"/>
          <ac:picMkLst>
            <pc:docMk/>
            <pc:sldMk cId="2593821564" sldId="374"/>
            <ac:picMk id="10" creationId="{56166E36-F21D-4D40-B68A-EC0349505155}"/>
          </ac:picMkLst>
        </pc:picChg>
      </pc:sldChg>
      <pc:sldChg chg="addSp delSp modSp add">
        <pc:chgData name="Martin Štroner" userId="f57dc7ba9f2ddb92" providerId="LiveId" clId="{983CD041-F0EC-477F-992C-5CF06F05C52F}" dt="2018-10-07T15:40:15.204" v="3033" actId="1076"/>
        <pc:sldMkLst>
          <pc:docMk/>
          <pc:sldMk cId="561351517" sldId="375"/>
        </pc:sldMkLst>
        <pc:spChg chg="del">
          <ac:chgData name="Martin Štroner" userId="f57dc7ba9f2ddb92" providerId="LiveId" clId="{983CD041-F0EC-477F-992C-5CF06F05C52F}" dt="2018-10-07T15:39:22.776" v="3027" actId="478"/>
          <ac:spMkLst>
            <pc:docMk/>
            <pc:sldMk cId="561351517" sldId="375"/>
            <ac:spMk id="2" creationId="{A5D8C553-BB38-4AD8-A751-8906AC232F59}"/>
          </ac:spMkLst>
        </pc:spChg>
        <pc:spChg chg="del">
          <ac:chgData name="Martin Štroner" userId="f57dc7ba9f2ddb92" providerId="LiveId" clId="{983CD041-F0EC-477F-992C-5CF06F05C52F}" dt="2018-10-07T15:39:24.738" v="3028" actId="478"/>
          <ac:spMkLst>
            <pc:docMk/>
            <pc:sldMk cId="561351517" sldId="375"/>
            <ac:spMk id="3" creationId="{1595F7DA-C687-4267-BE0C-88C7A643A6DC}"/>
          </ac:spMkLst>
        </pc:spChg>
        <pc:spChg chg="del">
          <ac:chgData name="Martin Štroner" userId="f57dc7ba9f2ddb92" providerId="LiveId" clId="{983CD041-F0EC-477F-992C-5CF06F05C52F}" dt="2018-10-07T15:39:26.765" v="3029" actId="478"/>
          <ac:spMkLst>
            <pc:docMk/>
            <pc:sldMk cId="561351517" sldId="375"/>
            <ac:spMk id="4" creationId="{444254E9-3E60-44CC-8920-CC5811138590}"/>
          </ac:spMkLst>
        </pc:spChg>
        <pc:spChg chg="add mod">
          <ac:chgData name="Martin Štroner" userId="f57dc7ba9f2ddb92" providerId="LiveId" clId="{983CD041-F0EC-477F-992C-5CF06F05C52F}" dt="2018-10-07T15:40:15.204" v="3033" actId="1076"/>
          <ac:spMkLst>
            <pc:docMk/>
            <pc:sldMk cId="561351517" sldId="375"/>
            <ac:spMk id="6" creationId="{6BE0725F-841B-4CA3-B63E-F369B2B01611}"/>
          </ac:spMkLst>
        </pc:spChg>
      </pc:sldChg>
      <pc:sldChg chg="modSp add">
        <pc:chgData name="Martin Štroner" userId="f57dc7ba9f2ddb92" providerId="LiveId" clId="{983CD041-F0EC-477F-992C-5CF06F05C52F}" dt="2018-10-07T16:21:02.581" v="3038" actId="1076"/>
        <pc:sldMkLst>
          <pc:docMk/>
          <pc:sldMk cId="47480954" sldId="376"/>
        </pc:sldMkLst>
        <pc:spChg chg="mod">
          <ac:chgData name="Martin Štroner" userId="f57dc7ba9f2ddb92" providerId="LiveId" clId="{983CD041-F0EC-477F-992C-5CF06F05C52F}" dt="2018-10-07T16:20:56.060" v="3037" actId="948"/>
          <ac:spMkLst>
            <pc:docMk/>
            <pc:sldMk cId="47480954" sldId="376"/>
            <ac:spMk id="8" creationId="{00000000-0000-0000-0000-000000000000}"/>
          </ac:spMkLst>
        </pc:spChg>
        <pc:graphicFrameChg chg="mod modGraphic">
          <ac:chgData name="Martin Štroner" userId="f57dc7ba9f2ddb92" providerId="LiveId" clId="{983CD041-F0EC-477F-992C-5CF06F05C52F}" dt="2018-10-07T16:21:02.581" v="3038" actId="1076"/>
          <ac:graphicFrameMkLst>
            <pc:docMk/>
            <pc:sldMk cId="47480954" sldId="376"/>
            <ac:graphicFrameMk id="4" creationId="{7F1CBFA7-AF5F-44B6-949B-DC74C5C1ECCE}"/>
          </ac:graphicFrameMkLst>
        </pc:graphicFrameChg>
      </pc:sldChg>
    </pc:docChg>
  </pc:docChgLst>
  <pc:docChgLst>
    <pc:chgData name="Martin Štroner" userId="f57dc7ba9f2ddb92" providerId="LiveId" clId="{51E58488-484F-4518-9153-3CA574731E85}"/>
    <pc:docChg chg="undo custSel addSld delSld modSld">
      <pc:chgData name="Martin Štroner" userId="f57dc7ba9f2ddb92" providerId="LiveId" clId="{51E58488-484F-4518-9153-3CA574731E85}" dt="2018-09-22T18:51:46.570" v="4266" actId="5793"/>
      <pc:docMkLst>
        <pc:docMk/>
      </pc:docMkLst>
      <pc:sldChg chg="addSp modSp">
        <pc:chgData name="Martin Štroner" userId="f57dc7ba9f2ddb92" providerId="LiveId" clId="{51E58488-484F-4518-9153-3CA574731E85}" dt="2018-09-21T14:55:12.840" v="969" actId="5793"/>
        <pc:sldMkLst>
          <pc:docMk/>
          <pc:sldMk cId="0" sldId="309"/>
        </pc:sldMkLst>
        <pc:spChg chg="mod">
          <ac:chgData name="Martin Štroner" userId="f57dc7ba9f2ddb92" providerId="LiveId" clId="{51E58488-484F-4518-9153-3CA574731E85}" dt="2018-09-21T14:55:12.840" v="969" actId="5793"/>
          <ac:spMkLst>
            <pc:docMk/>
            <pc:sldMk cId="0" sldId="309"/>
            <ac:spMk id="4" creationId="{00000000-0000-0000-0000-000000000000}"/>
          </ac:spMkLst>
        </pc:spChg>
        <pc:spChg chg="add">
          <ac:chgData name="Martin Štroner" userId="f57dc7ba9f2ddb92" providerId="LiveId" clId="{51E58488-484F-4518-9153-3CA574731E85}" dt="2018-09-21T14:55:01.975" v="967" actId="5793"/>
          <ac:spMkLst>
            <pc:docMk/>
            <pc:sldMk cId="0" sldId="309"/>
            <ac:spMk id="16" creationId="{3D4E4B03-DC1A-4467-96C5-B50E9BA41DC7}"/>
          </ac:spMkLst>
        </pc:spChg>
      </pc:sldChg>
      <pc:sldChg chg="modSp">
        <pc:chgData name="Martin Štroner" userId="f57dc7ba9f2ddb92" providerId="LiveId" clId="{51E58488-484F-4518-9153-3CA574731E85}" dt="2018-09-21T14:21:38.735" v="284" actId="20577"/>
        <pc:sldMkLst>
          <pc:docMk/>
          <pc:sldMk cId="2026174167" sldId="311"/>
        </pc:sldMkLst>
        <pc:spChg chg="mod">
          <ac:chgData name="Martin Štroner" userId="f57dc7ba9f2ddb92" providerId="LiveId" clId="{51E58488-484F-4518-9153-3CA574731E85}" dt="2018-09-21T14:21:38.735" v="284" actId="20577"/>
          <ac:spMkLst>
            <pc:docMk/>
            <pc:sldMk cId="2026174167" sldId="311"/>
            <ac:spMk id="4" creationId="{00000000-0000-0000-0000-000000000000}"/>
          </ac:spMkLst>
        </pc:spChg>
        <pc:spChg chg="mod">
          <ac:chgData name="Martin Štroner" userId="f57dc7ba9f2ddb92" providerId="LiveId" clId="{51E58488-484F-4518-9153-3CA574731E85}" dt="2018-09-21T14:20:30.688" v="272" actId="5793"/>
          <ac:spMkLst>
            <pc:docMk/>
            <pc:sldMk cId="2026174167" sldId="311"/>
            <ac:spMk id="8" creationId="{00000000-0000-0000-0000-000000000000}"/>
          </ac:spMkLst>
        </pc:spChg>
      </pc:sldChg>
      <pc:sldChg chg="addSp delSp modSp add">
        <pc:chgData name="Martin Štroner" userId="f57dc7ba9f2ddb92" providerId="LiveId" clId="{51E58488-484F-4518-9153-3CA574731E85}" dt="2018-09-21T15:25:28.556" v="1178" actId="20577"/>
        <pc:sldMkLst>
          <pc:docMk/>
          <pc:sldMk cId="769489795" sldId="344"/>
        </pc:sldMkLst>
        <pc:spChg chg="del">
          <ac:chgData name="Martin Štroner" userId="f57dc7ba9f2ddb92" providerId="LiveId" clId="{51E58488-484F-4518-9153-3CA574731E85}" dt="2018-09-21T14:54:29.109" v="955" actId="478"/>
          <ac:spMkLst>
            <pc:docMk/>
            <pc:sldMk cId="769489795" sldId="344"/>
            <ac:spMk id="4" creationId="{00000000-0000-0000-0000-000000000000}"/>
          </ac:spMkLst>
        </pc:spChg>
        <pc:spChg chg="add">
          <ac:chgData name="Martin Štroner" userId="f57dc7ba9f2ddb92" providerId="LiveId" clId="{51E58488-484F-4518-9153-3CA574731E85}" dt="2018-09-21T14:54:29.803" v="956" actId="20577"/>
          <ac:spMkLst>
            <pc:docMk/>
            <pc:sldMk cId="769489795" sldId="344"/>
            <ac:spMk id="5" creationId="{680C5699-8534-469C-99FF-F12F01335881}"/>
          </ac:spMkLst>
        </pc:spChg>
        <pc:spChg chg="mod">
          <ac:chgData name="Martin Štroner" userId="f57dc7ba9f2ddb92" providerId="LiveId" clId="{51E58488-484F-4518-9153-3CA574731E85}" dt="2018-09-21T15:25:28.556" v="1178" actId="20577"/>
          <ac:spMkLst>
            <pc:docMk/>
            <pc:sldMk cId="769489795" sldId="344"/>
            <ac:spMk id="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38" tIns="49520" rIns="99038" bIns="49520" rtlCol="0"/>
          <a:lstStyle>
            <a:lvl1pPr algn="l">
              <a:defRPr sz="1300"/>
            </a:lvl1pPr>
          </a:lstStyle>
          <a:p>
            <a:endParaRPr lang="cs-CZ"/>
          </a:p>
        </p:txBody>
      </p:sp>
      <p:sp>
        <p:nvSpPr>
          <p:cNvPr id="3" name="Date Placeholder 2"/>
          <p:cNvSpPr>
            <a:spLocks noGrp="1"/>
          </p:cNvSpPr>
          <p:nvPr>
            <p:ph type="dt" idx="1"/>
          </p:nvPr>
        </p:nvSpPr>
        <p:spPr>
          <a:xfrm>
            <a:off x="4021294" y="1"/>
            <a:ext cx="3076363" cy="511731"/>
          </a:xfrm>
          <a:prstGeom prst="rect">
            <a:avLst/>
          </a:prstGeom>
        </p:spPr>
        <p:txBody>
          <a:bodyPr vert="horz" lIns="99038" tIns="49520" rIns="99038" bIns="49520" rtlCol="0"/>
          <a:lstStyle>
            <a:lvl1pPr algn="r">
              <a:defRPr sz="1300"/>
            </a:lvl1pPr>
          </a:lstStyle>
          <a:p>
            <a:fld id="{CDBF6E1F-EF6A-429F-B30B-78BD7817E581}" type="datetimeFigureOut">
              <a:rPr lang="cs-CZ" smtClean="0"/>
              <a:pPr/>
              <a:t>15.10.2018</a:t>
            </a:fld>
            <a:endParaRPr lang="cs-CZ"/>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38" tIns="49520" rIns="99038" bIns="49520" rtlCol="0" anchor="ctr"/>
          <a:lstStyle/>
          <a:p>
            <a:endParaRPr lang="cs-CZ"/>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38" tIns="49520" rIns="99038" bIns="495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721107"/>
            <a:ext cx="3076363" cy="511731"/>
          </a:xfrm>
          <a:prstGeom prst="rect">
            <a:avLst/>
          </a:prstGeom>
        </p:spPr>
        <p:txBody>
          <a:bodyPr vert="horz" lIns="99038" tIns="49520" rIns="99038" bIns="49520" rtlCol="0" anchor="b"/>
          <a:lstStyle>
            <a:lvl1pPr algn="l">
              <a:defRPr sz="1300"/>
            </a:lvl1pPr>
          </a:lstStyle>
          <a:p>
            <a:endParaRPr lang="cs-CZ"/>
          </a:p>
        </p:txBody>
      </p:sp>
      <p:sp>
        <p:nvSpPr>
          <p:cNvPr id="7" name="Slide Number Placeholder 6"/>
          <p:cNvSpPr>
            <a:spLocks noGrp="1"/>
          </p:cNvSpPr>
          <p:nvPr>
            <p:ph type="sldNum" sz="quarter" idx="5"/>
          </p:nvPr>
        </p:nvSpPr>
        <p:spPr>
          <a:xfrm>
            <a:off x="4021294" y="9721107"/>
            <a:ext cx="3076363" cy="511731"/>
          </a:xfrm>
          <a:prstGeom prst="rect">
            <a:avLst/>
          </a:prstGeom>
        </p:spPr>
        <p:txBody>
          <a:bodyPr vert="horz" lIns="99038" tIns="49520" rIns="99038" bIns="49520" rtlCol="0" anchor="b"/>
          <a:lstStyle>
            <a:lvl1pPr algn="r">
              <a:defRPr sz="1300"/>
            </a:lvl1pPr>
          </a:lstStyle>
          <a:p>
            <a:fld id="{E9AB39D6-1FC5-4AAA-B0E2-D19029641081}" type="slidenum">
              <a:rPr lang="cs-CZ" smtClean="0"/>
              <a:pPr/>
              <a:t>‹#›</a:t>
            </a:fld>
            <a:endParaRPr lang="cs-CZ"/>
          </a:p>
        </p:txBody>
      </p:sp>
    </p:spTree>
    <p:extLst>
      <p:ext uri="{BB962C8B-B14F-4D97-AF65-F5344CB8AC3E}">
        <p14:creationId xmlns:p14="http://schemas.microsoft.com/office/powerpoint/2010/main" val="356120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10</a:t>
            </a:fld>
            <a:endParaRPr lang="cs-CZ"/>
          </a:p>
        </p:txBody>
      </p:sp>
    </p:spTree>
    <p:extLst>
      <p:ext uri="{BB962C8B-B14F-4D97-AF65-F5344CB8AC3E}">
        <p14:creationId xmlns:p14="http://schemas.microsoft.com/office/powerpoint/2010/main" val="2839387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11</a:t>
            </a:fld>
            <a:endParaRPr lang="cs-CZ"/>
          </a:p>
        </p:txBody>
      </p:sp>
    </p:spTree>
    <p:extLst>
      <p:ext uri="{BB962C8B-B14F-4D97-AF65-F5344CB8AC3E}">
        <p14:creationId xmlns:p14="http://schemas.microsoft.com/office/powerpoint/2010/main" val="3378247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12</a:t>
            </a:fld>
            <a:endParaRPr lang="cs-CZ"/>
          </a:p>
        </p:txBody>
      </p:sp>
    </p:spTree>
    <p:extLst>
      <p:ext uri="{BB962C8B-B14F-4D97-AF65-F5344CB8AC3E}">
        <p14:creationId xmlns:p14="http://schemas.microsoft.com/office/powerpoint/2010/main" val="1767504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13</a:t>
            </a:fld>
            <a:endParaRPr lang="cs-CZ"/>
          </a:p>
        </p:txBody>
      </p:sp>
    </p:spTree>
    <p:extLst>
      <p:ext uri="{BB962C8B-B14F-4D97-AF65-F5344CB8AC3E}">
        <p14:creationId xmlns:p14="http://schemas.microsoft.com/office/powerpoint/2010/main" val="3195482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14</a:t>
            </a:fld>
            <a:endParaRPr lang="cs-CZ"/>
          </a:p>
        </p:txBody>
      </p:sp>
    </p:spTree>
    <p:extLst>
      <p:ext uri="{BB962C8B-B14F-4D97-AF65-F5344CB8AC3E}">
        <p14:creationId xmlns:p14="http://schemas.microsoft.com/office/powerpoint/2010/main" val="3729930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15</a:t>
            </a:fld>
            <a:endParaRPr lang="cs-CZ"/>
          </a:p>
        </p:txBody>
      </p:sp>
    </p:spTree>
    <p:extLst>
      <p:ext uri="{BB962C8B-B14F-4D97-AF65-F5344CB8AC3E}">
        <p14:creationId xmlns:p14="http://schemas.microsoft.com/office/powerpoint/2010/main" val="2894375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16</a:t>
            </a:fld>
            <a:endParaRPr lang="cs-CZ"/>
          </a:p>
        </p:txBody>
      </p:sp>
    </p:spTree>
    <p:extLst>
      <p:ext uri="{BB962C8B-B14F-4D97-AF65-F5344CB8AC3E}">
        <p14:creationId xmlns:p14="http://schemas.microsoft.com/office/powerpoint/2010/main" val="3516105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17</a:t>
            </a:fld>
            <a:endParaRPr lang="cs-CZ"/>
          </a:p>
        </p:txBody>
      </p:sp>
    </p:spTree>
    <p:extLst>
      <p:ext uri="{BB962C8B-B14F-4D97-AF65-F5344CB8AC3E}">
        <p14:creationId xmlns:p14="http://schemas.microsoft.com/office/powerpoint/2010/main" val="1016272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18</a:t>
            </a:fld>
            <a:endParaRPr lang="cs-CZ"/>
          </a:p>
        </p:txBody>
      </p:sp>
    </p:spTree>
    <p:extLst>
      <p:ext uri="{BB962C8B-B14F-4D97-AF65-F5344CB8AC3E}">
        <p14:creationId xmlns:p14="http://schemas.microsoft.com/office/powerpoint/2010/main" val="1898660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2</a:t>
            </a:fld>
            <a:endParaRPr lang="cs-CZ"/>
          </a:p>
        </p:txBody>
      </p:sp>
    </p:spTree>
    <p:extLst>
      <p:ext uri="{BB962C8B-B14F-4D97-AF65-F5344CB8AC3E}">
        <p14:creationId xmlns:p14="http://schemas.microsoft.com/office/powerpoint/2010/main" val="2208869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3</a:t>
            </a:fld>
            <a:endParaRPr lang="cs-CZ"/>
          </a:p>
        </p:txBody>
      </p:sp>
    </p:spTree>
    <p:extLst>
      <p:ext uri="{BB962C8B-B14F-4D97-AF65-F5344CB8AC3E}">
        <p14:creationId xmlns:p14="http://schemas.microsoft.com/office/powerpoint/2010/main" val="2006001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4</a:t>
            </a:fld>
            <a:endParaRPr lang="cs-CZ"/>
          </a:p>
        </p:txBody>
      </p:sp>
    </p:spTree>
    <p:extLst>
      <p:ext uri="{BB962C8B-B14F-4D97-AF65-F5344CB8AC3E}">
        <p14:creationId xmlns:p14="http://schemas.microsoft.com/office/powerpoint/2010/main" val="4049251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5</a:t>
            </a:fld>
            <a:endParaRPr lang="cs-CZ"/>
          </a:p>
        </p:txBody>
      </p:sp>
    </p:spTree>
    <p:extLst>
      <p:ext uri="{BB962C8B-B14F-4D97-AF65-F5344CB8AC3E}">
        <p14:creationId xmlns:p14="http://schemas.microsoft.com/office/powerpoint/2010/main" val="1644693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6</a:t>
            </a:fld>
            <a:endParaRPr lang="cs-CZ"/>
          </a:p>
        </p:txBody>
      </p:sp>
    </p:spTree>
    <p:extLst>
      <p:ext uri="{BB962C8B-B14F-4D97-AF65-F5344CB8AC3E}">
        <p14:creationId xmlns:p14="http://schemas.microsoft.com/office/powerpoint/2010/main" val="1333173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7</a:t>
            </a:fld>
            <a:endParaRPr lang="cs-CZ"/>
          </a:p>
        </p:txBody>
      </p:sp>
    </p:spTree>
    <p:extLst>
      <p:ext uri="{BB962C8B-B14F-4D97-AF65-F5344CB8AC3E}">
        <p14:creationId xmlns:p14="http://schemas.microsoft.com/office/powerpoint/2010/main" val="3648996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8</a:t>
            </a:fld>
            <a:endParaRPr lang="cs-CZ"/>
          </a:p>
        </p:txBody>
      </p:sp>
    </p:spTree>
    <p:extLst>
      <p:ext uri="{BB962C8B-B14F-4D97-AF65-F5344CB8AC3E}">
        <p14:creationId xmlns:p14="http://schemas.microsoft.com/office/powerpoint/2010/main" val="1602752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9</a:t>
            </a:fld>
            <a:endParaRPr lang="cs-CZ"/>
          </a:p>
        </p:txBody>
      </p:sp>
    </p:spTree>
    <p:extLst>
      <p:ext uri="{BB962C8B-B14F-4D97-AF65-F5344CB8AC3E}">
        <p14:creationId xmlns:p14="http://schemas.microsoft.com/office/powerpoint/2010/main" val="2086267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07B06B3C-EC43-462F-8511-08A895F1FD40}" type="datetime1">
              <a:rPr lang="cs-CZ" smtClean="0"/>
              <a:pPr/>
              <a:t>15.10.2018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F18DD4D4-A8E3-4FCF-AC3E-7567330FAEA9}" type="datetime1">
              <a:rPr lang="cs-CZ" smtClean="0"/>
              <a:pPr/>
              <a:t>15.10.2018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B4745E93-8A6A-4BE9-AB1B-12DB771241C6}" type="datetime1">
              <a:rPr lang="cs-CZ" smtClean="0"/>
              <a:pPr/>
              <a:t>15.10.2018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B0482B6B-3C28-4F02-B1C9-8569555C95CF}" type="datetime1">
              <a:rPr lang="cs-CZ" smtClean="0"/>
              <a:pPr/>
              <a:t>15.10.2018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B405F-82F6-4943-9A96-BDFFFA405AA0}" type="datetime1">
              <a:rPr lang="cs-CZ" smtClean="0"/>
              <a:pPr/>
              <a:t>15.10.2018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CB962A8B-6ECE-4BC6-A33F-0DBADE85C861}" type="datetime1">
              <a:rPr lang="cs-CZ" smtClean="0"/>
              <a:pPr/>
              <a:t>15.10.2018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5C06374D-59A0-46BA-898D-BE927D15E474}" type="datetime1">
              <a:rPr lang="cs-CZ" smtClean="0"/>
              <a:pPr/>
              <a:t>15.10.2018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E2941613-3A1D-4955-956A-FD09C943EDC1}" type="datetime1">
              <a:rPr lang="cs-CZ" smtClean="0"/>
              <a:pPr/>
              <a:t>15.10.2018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B0FC5-BB3A-4A36-AD0F-049DE1400558}" type="datetime1">
              <a:rPr lang="cs-CZ" smtClean="0"/>
              <a:pPr/>
              <a:t>15.10.2018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18FE04-E16A-41B2-875D-7BF63426197F}" type="datetime1">
              <a:rPr lang="cs-CZ" smtClean="0"/>
              <a:pPr/>
              <a:t>15.10.2018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71EB08-7495-4CE8-8ECE-C77C2D07B476}" type="datetime1">
              <a:rPr lang="cs-CZ" smtClean="0"/>
              <a:pPr/>
              <a:t>15.10.2018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08EDB-5EEF-43A4-A87A-347ED96D2112}" type="datetime1">
              <a:rPr lang="cs-CZ" smtClean="0"/>
              <a:pPr/>
              <a:t>15.10.2018</a:t>
            </a:fld>
            <a:endParaRPr lang="cs-CZ"/>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7C5EE-3FDF-4CBE-8A81-40FCD7650D3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60.png"/></Relationships>
</file>

<file path=ppt/slides/_rels/slide11.xml.rels><?xml version="1.0" encoding="UTF-8" standalone="yes"?>
<Relationships xmlns="http://schemas.openxmlformats.org/package/2006/relationships"><Relationship Id="rId3" Type="http://schemas.openxmlformats.org/officeDocument/2006/relationships/image" Target="../media/image170.png"/><Relationship Id="rId7"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7.png"/><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4215" y="571480"/>
            <a:ext cx="7775575" cy="523220"/>
          </a:xfrm>
          <a:prstGeom prst="rect">
            <a:avLst/>
          </a:prstGeom>
          <a:noFill/>
        </p:spPr>
        <p:txBody>
          <a:bodyPr wrap="square" rtlCol="0">
            <a:spAutoFit/>
          </a:bodyPr>
          <a:lstStyle/>
          <a:p>
            <a:pPr algn="ctr"/>
            <a:r>
              <a:rPr lang="cs-CZ" sz="2800" b="1" dirty="0"/>
              <a:t>Teorie chyb a vyrovnávací počet 1</a:t>
            </a:r>
          </a:p>
        </p:txBody>
      </p:sp>
      <p:sp>
        <p:nvSpPr>
          <p:cNvPr id="7" name="Slide Number Placeholder 6"/>
          <p:cNvSpPr>
            <a:spLocks noGrp="1"/>
          </p:cNvSpPr>
          <p:nvPr>
            <p:ph type="sldNum" sz="quarter" idx="12"/>
          </p:nvPr>
        </p:nvSpPr>
        <p:spPr/>
        <p:txBody>
          <a:bodyPr/>
          <a:lstStyle/>
          <a:p>
            <a:fld id="{5587C5EE-3FDF-4CBE-8A81-40FCD7650D36}" type="slidenum">
              <a:rPr lang="cs-CZ" smtClean="0"/>
              <a:pPr/>
              <a:t>1</a:t>
            </a:fld>
            <a:endParaRPr lang="cs-CZ"/>
          </a:p>
        </p:txBody>
      </p:sp>
      <p:sp>
        <p:nvSpPr>
          <p:cNvPr id="8" name="TextBox 3"/>
          <p:cNvSpPr txBox="1"/>
          <p:nvPr/>
        </p:nvSpPr>
        <p:spPr>
          <a:xfrm>
            <a:off x="539552" y="1484786"/>
            <a:ext cx="8280919" cy="2369880"/>
          </a:xfrm>
          <a:prstGeom prst="rect">
            <a:avLst/>
          </a:prstGeom>
          <a:noFill/>
        </p:spPr>
        <p:txBody>
          <a:bodyPr wrap="square" rtlCol="0">
            <a:spAutoFit/>
          </a:bodyPr>
          <a:lstStyle/>
          <a:p>
            <a:pPr marL="1792288" indent="-1792288"/>
            <a:r>
              <a:rPr lang="cs-CZ" sz="2000" dirty="0"/>
              <a:t>Téma č. 3: 	</a:t>
            </a:r>
            <a:r>
              <a:rPr lang="cs-CZ" sz="2000" b="1" dirty="0"/>
              <a:t>Zákon hromadění skutečných chyb, směrodatných odchylek. 		</a:t>
            </a:r>
          </a:p>
          <a:p>
            <a:endParaRPr lang="cs-CZ" b="1" dirty="0"/>
          </a:p>
          <a:p>
            <a:pPr marL="342900" indent="-342900">
              <a:buAutoNum type="arabicPeriod"/>
            </a:pPr>
            <a:r>
              <a:rPr lang="cs-CZ" b="1" dirty="0"/>
              <a:t>Zákon hromadění skutečných chyb.	</a:t>
            </a:r>
          </a:p>
          <a:p>
            <a:pPr lvl="1"/>
            <a:r>
              <a:rPr lang="cs-CZ" b="1" dirty="0"/>
              <a:t>Příklady.</a:t>
            </a:r>
          </a:p>
          <a:p>
            <a:pPr marL="342900" indent="-342900">
              <a:buAutoNum type="arabicPeriod"/>
            </a:pPr>
            <a:r>
              <a:rPr lang="cs-CZ" b="1" dirty="0"/>
              <a:t>Zákon hromadění směrodatných odchylek.</a:t>
            </a:r>
          </a:p>
          <a:p>
            <a:pPr lvl="1"/>
            <a:r>
              <a:rPr lang="cs-CZ" b="1" dirty="0"/>
              <a:t>Příklady.</a:t>
            </a:r>
          </a:p>
          <a:p>
            <a:endParaRPr lang="cs-CZ" b="1" dirty="0"/>
          </a:p>
        </p:txBody>
      </p:sp>
    </p:spTree>
    <p:extLst>
      <p:ext uri="{BB962C8B-B14F-4D97-AF65-F5344CB8AC3E}">
        <p14:creationId xmlns:p14="http://schemas.microsoft.com/office/powerpoint/2010/main" val="2026174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10</a:t>
            </a:fld>
            <a:endParaRPr lang="cs-CZ"/>
          </a:p>
        </p:txBody>
      </p:sp>
      <mc:AlternateContent xmlns:mc="http://schemas.openxmlformats.org/markup-compatibility/2006" xmlns:a14="http://schemas.microsoft.com/office/drawing/2010/main">
        <mc:Choice Requires="a14">
          <p:sp>
            <p:nvSpPr>
              <p:cNvPr id="8" name="TextBox 3"/>
              <p:cNvSpPr txBox="1"/>
              <p:nvPr/>
            </p:nvSpPr>
            <p:spPr>
              <a:xfrm>
                <a:off x="323528" y="620688"/>
                <a:ext cx="8496944" cy="4001095"/>
              </a:xfrm>
              <a:prstGeom prst="rect">
                <a:avLst/>
              </a:prstGeom>
              <a:noFill/>
            </p:spPr>
            <p:txBody>
              <a:bodyPr wrap="square" rtlCol="0">
                <a:spAutoFit/>
              </a:bodyPr>
              <a:lstStyle/>
              <a:p>
                <a:r>
                  <a:rPr lang="cs-CZ" sz="2400" b="1" dirty="0"/>
                  <a:t>2. Zákon hromadění směrodatných odchylek.</a:t>
                </a:r>
              </a:p>
              <a:p>
                <a:endParaRPr lang="cs-CZ" sz="1400" dirty="0"/>
              </a:p>
              <a:p>
                <a:pPr marL="285750" lvl="0" indent="-285750">
                  <a:buFontTx/>
                  <a:buChar char="-"/>
                </a:pPr>
                <a:r>
                  <a:rPr lang="cs-CZ" dirty="0"/>
                  <a:t>Číselné hodnoty udávající výsledky měření jsou poněkud jiného druhu než "čistá" čísla v matematickém smyslu. Ke každé nalezené hodnotě l měřené veličiny L patří skutečná chyba </a:t>
                </a:r>
                <a:r>
                  <a:rPr lang="el-GR" dirty="0"/>
                  <a:t>ε </a:t>
                </a:r>
                <a:r>
                  <a:rPr lang="cs-CZ" dirty="0"/>
                  <a:t>anebo obor nejistoty (nepřesnosti), s jakou byl výsledek určen. Nepracujeme proto s přesnými čísly, ale s hodnotami přibližnými.</a:t>
                </a:r>
              </a:p>
              <a:p>
                <a:pPr marL="285750" lvl="0" indent="-285750">
                  <a:buFontTx/>
                  <a:buChar char="-"/>
                </a:pPr>
                <a:r>
                  <a:rPr lang="cs-CZ" dirty="0"/>
                  <a:t>Obvykle nemáme k dispozici skutečnou chybu měření (to bychom měření opravili a pracovali dále s hodnotou přesnou), ale statistický odhad rozptylu ve formě směrodatné odchylky základní </a:t>
                </a:r>
                <a14:m>
                  <m:oMath xmlns:m="http://schemas.openxmlformats.org/officeDocument/2006/math">
                    <m:r>
                      <a:rPr lang="cs-CZ" i="1" smtClean="0">
                        <a:latin typeface="Cambria Math" panose="02040503050406030204" pitchFamily="18" charset="0"/>
                        <a:ea typeface="Cambria Math" panose="02040503050406030204" pitchFamily="18" charset="0"/>
                      </a:rPr>
                      <m:t>𝜎</m:t>
                    </m:r>
                  </m:oMath>
                </a14:m>
                <a:r>
                  <a:rPr lang="cs-CZ" dirty="0"/>
                  <a:t> nebo výběrové </a:t>
                </a:r>
                <a14:m>
                  <m:oMath xmlns:m="http://schemas.openxmlformats.org/officeDocument/2006/math">
                    <m:r>
                      <a:rPr lang="cs-CZ" i="1" dirty="0" smtClean="0">
                        <a:latin typeface="Cambria Math" panose="02040503050406030204" pitchFamily="18" charset="0"/>
                      </a:rPr>
                      <m:t>𝑠</m:t>
                    </m:r>
                  </m:oMath>
                </a14:m>
                <a:r>
                  <a:rPr lang="cs-CZ" dirty="0"/>
                  <a:t>. Potřebujeme tedy takový zákon, který umožní pracovat s těmito charakteristikami přesnosti. </a:t>
                </a:r>
              </a:p>
              <a:p>
                <a:pPr marL="285750" lvl="0" indent="-285750">
                  <a:buFontTx/>
                  <a:buChar char="-"/>
                </a:pPr>
                <a:r>
                  <a:rPr lang="cs-CZ" dirty="0"/>
                  <a:t>Z dříve uvedené definice platí:</a:t>
                </a:r>
              </a:p>
              <a:p>
                <a:pPr marL="285750" lvl="0" indent="-285750">
                  <a:buFontTx/>
                  <a:buChar char="-"/>
                </a:pPr>
                <a:endParaRPr lang="cs-CZ" dirty="0"/>
              </a:p>
              <a:p>
                <a:pPr marL="285750" lvl="0" indent="-285750">
                  <a:buFontTx/>
                  <a:buChar char="-"/>
                </a:pPr>
                <a:endParaRPr lang="cs-CZ" dirty="0"/>
              </a:p>
              <a:p>
                <a:pPr lvl="0"/>
                <a:endParaRPr lang="cs-CZ" dirty="0"/>
              </a:p>
            </p:txBody>
          </p:sp>
        </mc:Choice>
        <mc:Fallback xmlns="">
          <p:sp>
            <p:nvSpPr>
              <p:cNvPr id="8" name="TextBox 3"/>
              <p:cNvSpPr txBox="1">
                <a:spLocks noRot="1" noChangeAspect="1" noMove="1" noResize="1" noEditPoints="1" noAdjustHandles="1" noChangeArrowheads="1" noChangeShapeType="1" noTextEdit="1"/>
              </p:cNvSpPr>
              <p:nvPr/>
            </p:nvSpPr>
            <p:spPr>
              <a:xfrm>
                <a:off x="323528" y="620688"/>
                <a:ext cx="8496944" cy="4001095"/>
              </a:xfrm>
              <a:prstGeom prst="rect">
                <a:avLst/>
              </a:prstGeom>
              <a:blipFill>
                <a:blip r:embed="rId3"/>
                <a:stretch>
                  <a:fillRect l="-1076" t="-1220" r="-1004"/>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xmlns:a14="http://schemas.microsoft.com/office/drawing/2010/main">
        <mc:Choice Requires="a14">
          <p:sp>
            <p:nvSpPr>
              <p:cNvPr id="4" name="Obdélník 3">
                <a:extLst>
                  <a:ext uri="{FF2B5EF4-FFF2-40B4-BE49-F238E27FC236}">
                    <a16:creationId xmlns:a16="http://schemas.microsoft.com/office/drawing/2014/main" id="{C4229AF8-7821-440B-913F-CDAA6F74A170}"/>
                  </a:ext>
                </a:extLst>
              </p:cNvPr>
              <p:cNvSpPr/>
              <p:nvPr/>
            </p:nvSpPr>
            <p:spPr>
              <a:xfrm>
                <a:off x="899592" y="3905731"/>
                <a:ext cx="1381211" cy="4049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cs-CZ" i="1">
                              <a:latin typeface="Cambria Math" panose="02040503050406030204" pitchFamily="18" charset="0"/>
                            </a:rPr>
                          </m:ctrlPr>
                        </m:sSubSupPr>
                        <m:e>
                          <m:r>
                            <a:rPr lang="cs-CZ" i="1" smtClean="0">
                              <a:latin typeface="Cambria Math" panose="02040503050406030204" pitchFamily="18" charset="0"/>
                              <a:ea typeface="Cambria Math" panose="02040503050406030204" pitchFamily="18" charset="0"/>
                            </a:rPr>
                            <m:t>𝜎</m:t>
                          </m:r>
                        </m:e>
                        <m:sub>
                          <m:r>
                            <a:rPr lang="cs-CZ" i="1">
                              <a:latin typeface="Cambria Math" panose="02040503050406030204" pitchFamily="18" charset="0"/>
                            </a:rPr>
                            <m:t>𝑖</m:t>
                          </m:r>
                        </m:sub>
                        <m:sup>
                          <m:r>
                            <a:rPr lang="cs-CZ" i="0">
                              <a:latin typeface="Cambria Math" panose="02040503050406030204" pitchFamily="18" charset="0"/>
                            </a:rPr>
                            <m:t>2</m:t>
                          </m:r>
                        </m:sup>
                      </m:sSubSup>
                      <m:r>
                        <a:rPr lang="cs-CZ" i="0">
                          <a:latin typeface="Cambria Math" panose="02040503050406030204" pitchFamily="18" charset="0"/>
                        </a:rPr>
                        <m:t>=</m:t>
                      </m:r>
                      <m:r>
                        <a:rPr lang="cs-CZ" i="1">
                          <a:latin typeface="Cambria Math" panose="02040503050406030204" pitchFamily="18" charset="0"/>
                        </a:rPr>
                        <m:t>𝐸</m:t>
                      </m:r>
                      <m:d>
                        <m:dPr>
                          <m:ctrlPr>
                            <a:rPr lang="cs-CZ" i="1">
                              <a:latin typeface="Cambria Math" panose="02040503050406030204" pitchFamily="18" charset="0"/>
                            </a:rPr>
                          </m:ctrlPr>
                        </m:dPr>
                        <m:e>
                          <m:sSubSup>
                            <m:sSubSupPr>
                              <m:ctrlPr>
                                <a:rPr lang="cs-CZ" i="1">
                                  <a:latin typeface="Cambria Math" panose="02040503050406030204" pitchFamily="18" charset="0"/>
                                </a:rPr>
                              </m:ctrlPr>
                            </m:sSubSupPr>
                            <m:e>
                              <m:r>
                                <a:rPr lang="cs-CZ" i="1">
                                  <a:latin typeface="Cambria Math" panose="02040503050406030204" pitchFamily="18" charset="0"/>
                                </a:rPr>
                                <m:t>𝜀</m:t>
                              </m:r>
                            </m:e>
                            <m:sub>
                              <m:r>
                                <a:rPr lang="cs-CZ" i="1">
                                  <a:latin typeface="Cambria Math" panose="02040503050406030204" pitchFamily="18" charset="0"/>
                                </a:rPr>
                                <m:t>𝑖</m:t>
                              </m:r>
                            </m:sub>
                            <m:sup>
                              <m:r>
                                <a:rPr lang="cs-CZ" i="0">
                                  <a:latin typeface="Cambria Math" panose="02040503050406030204" pitchFamily="18" charset="0"/>
                                </a:rPr>
                                <m:t>2</m:t>
                              </m:r>
                            </m:sup>
                          </m:sSubSup>
                        </m:e>
                      </m:d>
                    </m:oMath>
                  </m:oMathPara>
                </a14:m>
                <a:endParaRPr lang="cs-CZ" dirty="0"/>
              </a:p>
            </p:txBody>
          </p:sp>
        </mc:Choice>
        <mc:Fallback xmlns="">
          <p:sp>
            <p:nvSpPr>
              <p:cNvPr id="4" name="Obdélník 3">
                <a:extLst>
                  <a:ext uri="{FF2B5EF4-FFF2-40B4-BE49-F238E27FC236}">
                    <a16:creationId xmlns:a16="http://schemas.microsoft.com/office/drawing/2014/main" id="{C4229AF8-7821-440B-913F-CDAA6F74A170}"/>
                  </a:ext>
                </a:extLst>
              </p:cNvPr>
              <p:cNvSpPr>
                <a:spLocks noRot="1" noChangeAspect="1" noMove="1" noResize="1" noEditPoints="1" noAdjustHandles="1" noChangeArrowheads="1" noChangeShapeType="1" noTextEdit="1"/>
              </p:cNvSpPr>
              <p:nvPr/>
            </p:nvSpPr>
            <p:spPr>
              <a:xfrm>
                <a:off x="899592" y="3905731"/>
                <a:ext cx="1381211" cy="404983"/>
              </a:xfrm>
              <a:prstGeom prst="rect">
                <a:avLst/>
              </a:prstGeom>
              <a:blipFill>
                <a:blip r:embed="rId4"/>
                <a:stretch>
                  <a:fillRect b="-1515"/>
                </a:stretch>
              </a:blipFill>
            </p:spPr>
            <p:txBody>
              <a:bodyPr/>
              <a:lstStyle/>
              <a:p>
                <a:r>
                  <a:rPr lang="cs-CZ">
                    <a:noFill/>
                  </a:rPr>
                  <a:t> </a:t>
                </a:r>
              </a:p>
            </p:txBody>
          </p:sp>
        </mc:Fallback>
      </mc:AlternateContent>
    </p:spTree>
    <p:extLst>
      <p:ext uri="{BB962C8B-B14F-4D97-AF65-F5344CB8AC3E}">
        <p14:creationId xmlns:p14="http://schemas.microsoft.com/office/powerpoint/2010/main" val="3106417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11</a:t>
            </a:fld>
            <a:endParaRPr lang="cs-CZ"/>
          </a:p>
        </p:txBody>
      </p:sp>
      <p:sp>
        <p:nvSpPr>
          <p:cNvPr id="8" name="TextBox 3"/>
          <p:cNvSpPr txBox="1"/>
          <p:nvPr/>
        </p:nvSpPr>
        <p:spPr>
          <a:xfrm>
            <a:off x="323528" y="620688"/>
            <a:ext cx="8496944" cy="2062103"/>
          </a:xfrm>
          <a:prstGeom prst="rect">
            <a:avLst/>
          </a:prstGeom>
          <a:noFill/>
        </p:spPr>
        <p:txBody>
          <a:bodyPr wrap="square" rtlCol="0">
            <a:spAutoFit/>
          </a:bodyPr>
          <a:lstStyle/>
          <a:p>
            <a:r>
              <a:rPr lang="cs-CZ" sz="2400" b="1" dirty="0"/>
              <a:t>2. Zákon hromadění směrodatných odchylek.</a:t>
            </a:r>
          </a:p>
          <a:p>
            <a:endParaRPr lang="cs-CZ" sz="1400" dirty="0"/>
          </a:p>
          <a:p>
            <a:pPr marL="285750" lvl="0" indent="-285750">
              <a:buFontTx/>
              <a:buChar char="-"/>
            </a:pPr>
            <a:r>
              <a:rPr lang="cs-CZ" dirty="0"/>
              <a:t>Z dříve uvedené definice platí:</a:t>
            </a:r>
          </a:p>
          <a:p>
            <a:pPr marL="285750" lvl="0" indent="-285750">
              <a:buFontTx/>
              <a:buChar char="-"/>
            </a:pPr>
            <a:endParaRPr lang="cs-CZ" dirty="0"/>
          </a:p>
          <a:p>
            <a:pPr marL="285750" lvl="0" indent="-285750">
              <a:buFontTx/>
              <a:buChar char="-"/>
            </a:pPr>
            <a:endParaRPr lang="cs-CZ" dirty="0"/>
          </a:p>
          <a:p>
            <a:pPr marL="285750" lvl="0" indent="-285750">
              <a:buFontTx/>
              <a:buChar char="-"/>
            </a:pPr>
            <a:r>
              <a:rPr lang="cs-CZ" dirty="0"/>
              <a:t>Odvození:</a:t>
            </a:r>
          </a:p>
          <a:p>
            <a:pPr marL="285750" lvl="0" indent="-285750">
              <a:buFontTx/>
              <a:buChar char="-"/>
            </a:pPr>
            <a:endParaRPr lang="cs-CZ"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xmlns:a14="http://schemas.microsoft.com/office/drawing/2010/main">
        <mc:Choice Requires="a14">
          <p:sp>
            <p:nvSpPr>
              <p:cNvPr id="4" name="Obdélník 3">
                <a:extLst>
                  <a:ext uri="{FF2B5EF4-FFF2-40B4-BE49-F238E27FC236}">
                    <a16:creationId xmlns:a16="http://schemas.microsoft.com/office/drawing/2014/main" id="{C4229AF8-7821-440B-913F-CDAA6F74A170}"/>
                  </a:ext>
                </a:extLst>
              </p:cNvPr>
              <p:cNvSpPr/>
              <p:nvPr/>
            </p:nvSpPr>
            <p:spPr>
              <a:xfrm>
                <a:off x="795782" y="1628800"/>
                <a:ext cx="1381211" cy="4049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cs-CZ" i="1">
                              <a:latin typeface="Cambria Math" panose="02040503050406030204" pitchFamily="18" charset="0"/>
                            </a:rPr>
                          </m:ctrlPr>
                        </m:sSubSupPr>
                        <m:e>
                          <m:r>
                            <a:rPr lang="cs-CZ" i="1" smtClean="0">
                              <a:latin typeface="Cambria Math" panose="02040503050406030204" pitchFamily="18" charset="0"/>
                              <a:ea typeface="Cambria Math" panose="02040503050406030204" pitchFamily="18" charset="0"/>
                            </a:rPr>
                            <m:t>𝜎</m:t>
                          </m:r>
                        </m:e>
                        <m:sub>
                          <m:r>
                            <a:rPr lang="cs-CZ" i="1">
                              <a:latin typeface="Cambria Math" panose="02040503050406030204" pitchFamily="18" charset="0"/>
                            </a:rPr>
                            <m:t>𝑖</m:t>
                          </m:r>
                        </m:sub>
                        <m:sup>
                          <m:r>
                            <a:rPr lang="cs-CZ" i="0">
                              <a:latin typeface="Cambria Math" panose="02040503050406030204" pitchFamily="18" charset="0"/>
                            </a:rPr>
                            <m:t>2</m:t>
                          </m:r>
                        </m:sup>
                      </m:sSubSup>
                      <m:r>
                        <a:rPr lang="cs-CZ" i="0">
                          <a:latin typeface="Cambria Math" panose="02040503050406030204" pitchFamily="18" charset="0"/>
                        </a:rPr>
                        <m:t>=</m:t>
                      </m:r>
                      <m:r>
                        <a:rPr lang="cs-CZ" i="1">
                          <a:latin typeface="Cambria Math" panose="02040503050406030204" pitchFamily="18" charset="0"/>
                        </a:rPr>
                        <m:t>𝐸</m:t>
                      </m:r>
                      <m:d>
                        <m:dPr>
                          <m:ctrlPr>
                            <a:rPr lang="cs-CZ" i="1">
                              <a:latin typeface="Cambria Math" panose="02040503050406030204" pitchFamily="18" charset="0"/>
                            </a:rPr>
                          </m:ctrlPr>
                        </m:dPr>
                        <m:e>
                          <m:sSubSup>
                            <m:sSubSupPr>
                              <m:ctrlPr>
                                <a:rPr lang="cs-CZ" i="1">
                                  <a:latin typeface="Cambria Math" panose="02040503050406030204" pitchFamily="18" charset="0"/>
                                </a:rPr>
                              </m:ctrlPr>
                            </m:sSubSupPr>
                            <m:e>
                              <m:r>
                                <a:rPr lang="cs-CZ" i="1">
                                  <a:latin typeface="Cambria Math" panose="02040503050406030204" pitchFamily="18" charset="0"/>
                                </a:rPr>
                                <m:t>𝜀</m:t>
                              </m:r>
                            </m:e>
                            <m:sub>
                              <m:r>
                                <a:rPr lang="cs-CZ" i="1">
                                  <a:latin typeface="Cambria Math" panose="02040503050406030204" pitchFamily="18" charset="0"/>
                                </a:rPr>
                                <m:t>𝑖</m:t>
                              </m:r>
                            </m:sub>
                            <m:sup>
                              <m:r>
                                <a:rPr lang="cs-CZ" i="0">
                                  <a:latin typeface="Cambria Math" panose="02040503050406030204" pitchFamily="18" charset="0"/>
                                </a:rPr>
                                <m:t>2</m:t>
                              </m:r>
                            </m:sup>
                          </m:sSubSup>
                        </m:e>
                      </m:d>
                    </m:oMath>
                  </m:oMathPara>
                </a14:m>
                <a:endParaRPr lang="cs-CZ" dirty="0"/>
              </a:p>
            </p:txBody>
          </p:sp>
        </mc:Choice>
        <mc:Fallback xmlns="">
          <p:sp>
            <p:nvSpPr>
              <p:cNvPr id="4" name="Obdélník 3">
                <a:extLst>
                  <a:ext uri="{FF2B5EF4-FFF2-40B4-BE49-F238E27FC236}">
                    <a16:creationId xmlns:a16="http://schemas.microsoft.com/office/drawing/2014/main" id="{C4229AF8-7821-440B-913F-CDAA6F74A170}"/>
                  </a:ext>
                </a:extLst>
              </p:cNvPr>
              <p:cNvSpPr>
                <a:spLocks noRot="1" noChangeAspect="1" noMove="1" noResize="1" noEditPoints="1" noAdjustHandles="1" noChangeArrowheads="1" noChangeShapeType="1" noTextEdit="1"/>
              </p:cNvSpPr>
              <p:nvPr/>
            </p:nvSpPr>
            <p:spPr>
              <a:xfrm>
                <a:off x="795782" y="1628800"/>
                <a:ext cx="1381211" cy="404983"/>
              </a:xfrm>
              <a:prstGeom prst="rect">
                <a:avLst/>
              </a:prstGeom>
              <a:blipFill>
                <a:blip r:embed="rId3"/>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 name="Obdélník 5">
                <a:extLst>
                  <a:ext uri="{FF2B5EF4-FFF2-40B4-BE49-F238E27FC236}">
                    <a16:creationId xmlns:a16="http://schemas.microsoft.com/office/drawing/2014/main" id="{0F4B6664-1788-42C7-ACBF-D8CE704768FA}"/>
                  </a:ext>
                </a:extLst>
              </p:cNvPr>
              <p:cNvSpPr/>
              <p:nvPr/>
            </p:nvSpPr>
            <p:spPr>
              <a:xfrm>
                <a:off x="795782" y="2517594"/>
                <a:ext cx="1277401" cy="4081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𝑓</m:t>
                          </m:r>
                        </m:sub>
                      </m:sSub>
                      <m:r>
                        <a:rPr lang="cs-CZ" i="0">
                          <a:latin typeface="Cambria Math" panose="02040503050406030204" pitchFamily="18" charset="0"/>
                        </a:rPr>
                        <m:t>=</m:t>
                      </m:r>
                      <m:sSubSup>
                        <m:sSubSupPr>
                          <m:ctrlPr>
                            <a:rPr lang="cs-CZ" i="1">
                              <a:latin typeface="Cambria Math" panose="02040503050406030204" pitchFamily="18" charset="0"/>
                            </a:rPr>
                          </m:ctrlPr>
                        </m:sSubSupPr>
                        <m:e>
                          <m:r>
                            <a:rPr lang="cs-CZ" b="1" i="1">
                              <a:latin typeface="Cambria Math" panose="02040503050406030204" pitchFamily="18" charset="0"/>
                            </a:rPr>
                            <m:t>𝒇</m:t>
                          </m:r>
                        </m:e>
                        <m:sub>
                          <m:r>
                            <m:rPr>
                              <m:sty m:val="p"/>
                            </m:rPr>
                            <a:rPr lang="cs-CZ" b="0" i="0">
                              <a:latin typeface="Cambria Math" panose="02040503050406030204" pitchFamily="18" charset="0"/>
                            </a:rPr>
                            <m:t>l</m:t>
                          </m:r>
                        </m:sub>
                        <m:sup>
                          <m:r>
                            <a:rPr lang="cs-CZ" b="0" i="1">
                              <a:latin typeface="Cambria Math" panose="02040503050406030204" pitchFamily="18" charset="0"/>
                            </a:rPr>
                            <m:t>𝑇</m:t>
                          </m:r>
                        </m:sup>
                      </m:sSubSup>
                      <m:r>
                        <a:rPr lang="cs-CZ" b="0" i="0">
                          <a:latin typeface="Cambria Math" panose="02040503050406030204" pitchFamily="18" charset="0"/>
                        </a:rPr>
                        <m:t>∙</m:t>
                      </m:r>
                      <m:r>
                        <a:rPr lang="cs-CZ" b="1" i="1">
                          <a:latin typeface="Cambria Math" panose="02040503050406030204" pitchFamily="18" charset="0"/>
                        </a:rPr>
                        <m:t>𝜺</m:t>
                      </m:r>
                    </m:oMath>
                  </m:oMathPara>
                </a14:m>
                <a:endParaRPr lang="cs-CZ" dirty="0"/>
              </a:p>
            </p:txBody>
          </p:sp>
        </mc:Choice>
        <mc:Fallback xmlns="">
          <p:sp>
            <p:nvSpPr>
              <p:cNvPr id="6" name="Obdélník 5">
                <a:extLst>
                  <a:ext uri="{FF2B5EF4-FFF2-40B4-BE49-F238E27FC236}">
                    <a16:creationId xmlns:a16="http://schemas.microsoft.com/office/drawing/2014/main" id="{0F4B6664-1788-42C7-ACBF-D8CE704768FA}"/>
                  </a:ext>
                </a:extLst>
              </p:cNvPr>
              <p:cNvSpPr>
                <a:spLocks noRot="1" noChangeAspect="1" noMove="1" noResize="1" noEditPoints="1" noAdjustHandles="1" noChangeArrowheads="1" noChangeShapeType="1" noTextEdit="1"/>
              </p:cNvSpPr>
              <p:nvPr/>
            </p:nvSpPr>
            <p:spPr>
              <a:xfrm>
                <a:off x="795782" y="2517594"/>
                <a:ext cx="1277401" cy="408125"/>
              </a:xfrm>
              <a:prstGeom prst="rect">
                <a:avLst/>
              </a:prstGeom>
              <a:blipFill>
                <a:blip r:embed="rId4"/>
                <a:stretch>
                  <a:fillRect b="-7463"/>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 name="Obdélník 8">
                <a:extLst>
                  <a:ext uri="{FF2B5EF4-FFF2-40B4-BE49-F238E27FC236}">
                    <a16:creationId xmlns:a16="http://schemas.microsoft.com/office/drawing/2014/main" id="{D611CB8F-E7A9-49CC-9A38-A692A2286C9B}"/>
                  </a:ext>
                </a:extLst>
              </p:cNvPr>
              <p:cNvSpPr/>
              <p:nvPr/>
            </p:nvSpPr>
            <p:spPr>
              <a:xfrm>
                <a:off x="795782" y="3249476"/>
                <a:ext cx="4153573" cy="47474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cs-CZ" i="1">
                              <a:latin typeface="Cambria Math" panose="02040503050406030204" pitchFamily="18" charset="0"/>
                            </a:rPr>
                          </m:ctrlPr>
                        </m:sSubSupPr>
                        <m:e>
                          <m:r>
                            <a:rPr lang="cs-CZ" i="1">
                              <a:latin typeface="Cambria Math" panose="02040503050406030204" pitchFamily="18" charset="0"/>
                            </a:rPr>
                            <m:t>𝜀</m:t>
                          </m:r>
                        </m:e>
                        <m:sub>
                          <m:r>
                            <a:rPr lang="cs-CZ" i="1">
                              <a:latin typeface="Cambria Math" panose="02040503050406030204" pitchFamily="18" charset="0"/>
                            </a:rPr>
                            <m:t>𝑓</m:t>
                          </m:r>
                        </m:sub>
                        <m:sup>
                          <m:r>
                            <a:rPr lang="cs-CZ" i="0">
                              <a:latin typeface="Cambria Math" panose="02040503050406030204" pitchFamily="18" charset="0"/>
                            </a:rPr>
                            <m:t>2</m:t>
                          </m:r>
                        </m:sup>
                      </m:sSubSup>
                      <m:r>
                        <a:rPr lang="cs-CZ" i="0">
                          <a:latin typeface="Cambria Math" panose="02040503050406030204" pitchFamily="18" charset="0"/>
                        </a:rPr>
                        <m:t>=</m:t>
                      </m:r>
                      <m:d>
                        <m:dPr>
                          <m:ctrlPr>
                            <a:rPr lang="cs-CZ" i="1">
                              <a:latin typeface="Cambria Math" panose="02040503050406030204" pitchFamily="18" charset="0"/>
                            </a:rPr>
                          </m:ctrlPr>
                        </m:dPr>
                        <m:e>
                          <m:sSubSup>
                            <m:sSubSupPr>
                              <m:ctrlPr>
                                <a:rPr lang="cs-CZ" i="1">
                                  <a:latin typeface="Cambria Math" panose="02040503050406030204" pitchFamily="18" charset="0"/>
                                </a:rPr>
                              </m:ctrlPr>
                            </m:sSubSupPr>
                            <m:e>
                              <m:r>
                                <a:rPr lang="cs-CZ" b="1" i="1">
                                  <a:latin typeface="Cambria Math" panose="02040503050406030204" pitchFamily="18" charset="0"/>
                                </a:rPr>
                                <m:t>𝒇</m:t>
                              </m:r>
                            </m:e>
                            <m:sub>
                              <m:r>
                                <m:rPr>
                                  <m:sty m:val="p"/>
                                </m:rPr>
                                <a:rPr lang="cs-CZ" b="0" i="0">
                                  <a:latin typeface="Cambria Math" panose="02040503050406030204" pitchFamily="18" charset="0"/>
                                </a:rPr>
                                <m:t>l</m:t>
                              </m:r>
                            </m:sub>
                            <m:sup>
                              <m:r>
                                <a:rPr lang="cs-CZ" b="0" i="1">
                                  <a:latin typeface="Cambria Math" panose="02040503050406030204" pitchFamily="18" charset="0"/>
                                </a:rPr>
                                <m:t>𝑇</m:t>
                              </m:r>
                            </m:sup>
                          </m:sSubSup>
                          <m:r>
                            <a:rPr lang="cs-CZ" b="0" i="0">
                              <a:latin typeface="Cambria Math" panose="02040503050406030204" pitchFamily="18" charset="0"/>
                            </a:rPr>
                            <m:t>∙</m:t>
                          </m:r>
                          <m:r>
                            <a:rPr lang="cs-CZ" b="1" i="1">
                              <a:latin typeface="Cambria Math" panose="02040503050406030204" pitchFamily="18" charset="0"/>
                            </a:rPr>
                            <m:t>𝜺</m:t>
                          </m:r>
                        </m:e>
                      </m:d>
                      <m:r>
                        <a:rPr lang="cs-CZ" b="0" i="0">
                          <a:latin typeface="Cambria Math" panose="02040503050406030204" pitchFamily="18" charset="0"/>
                        </a:rPr>
                        <m:t>∙</m:t>
                      </m:r>
                      <m:sSup>
                        <m:sSupPr>
                          <m:ctrlPr>
                            <a:rPr lang="cs-CZ" b="0" i="1">
                              <a:latin typeface="Cambria Math" panose="02040503050406030204" pitchFamily="18" charset="0"/>
                            </a:rPr>
                          </m:ctrlPr>
                        </m:sSupPr>
                        <m:e>
                          <m:d>
                            <m:dPr>
                              <m:ctrlPr>
                                <a:rPr lang="cs-CZ" b="0" i="1">
                                  <a:latin typeface="Cambria Math" panose="02040503050406030204" pitchFamily="18" charset="0"/>
                                </a:rPr>
                              </m:ctrlPr>
                            </m:dPr>
                            <m:e>
                              <m:sSubSup>
                                <m:sSubSupPr>
                                  <m:ctrlPr>
                                    <a:rPr lang="cs-CZ" b="0" i="1">
                                      <a:latin typeface="Cambria Math" panose="02040503050406030204" pitchFamily="18" charset="0"/>
                                    </a:rPr>
                                  </m:ctrlPr>
                                </m:sSubSupPr>
                                <m:e>
                                  <m:r>
                                    <a:rPr lang="cs-CZ" b="1" i="1">
                                      <a:latin typeface="Cambria Math" panose="02040503050406030204" pitchFamily="18" charset="0"/>
                                    </a:rPr>
                                    <m:t>𝒇</m:t>
                                  </m:r>
                                </m:e>
                                <m:sub>
                                  <m:r>
                                    <m:rPr>
                                      <m:sty m:val="p"/>
                                    </m:rPr>
                                    <a:rPr lang="cs-CZ" b="0" i="0">
                                      <a:latin typeface="Cambria Math" panose="02040503050406030204" pitchFamily="18" charset="0"/>
                                    </a:rPr>
                                    <m:t>l</m:t>
                                  </m:r>
                                </m:sub>
                                <m:sup>
                                  <m:r>
                                    <a:rPr lang="cs-CZ" b="0" i="1">
                                      <a:latin typeface="Cambria Math" panose="02040503050406030204" pitchFamily="18" charset="0"/>
                                    </a:rPr>
                                    <m:t>𝑇</m:t>
                                  </m:r>
                                </m:sup>
                              </m:sSubSup>
                              <m:r>
                                <a:rPr lang="cs-CZ" b="0" i="0">
                                  <a:latin typeface="Cambria Math" panose="02040503050406030204" pitchFamily="18" charset="0"/>
                                </a:rPr>
                                <m:t>∙</m:t>
                              </m:r>
                              <m:r>
                                <a:rPr lang="cs-CZ" b="1" i="1">
                                  <a:latin typeface="Cambria Math" panose="02040503050406030204" pitchFamily="18" charset="0"/>
                                </a:rPr>
                                <m:t>𝜺</m:t>
                              </m:r>
                            </m:e>
                          </m:d>
                        </m:e>
                        <m:sup>
                          <m:r>
                            <a:rPr lang="cs-CZ" b="0" i="1">
                              <a:latin typeface="Cambria Math" panose="02040503050406030204" pitchFamily="18" charset="0"/>
                            </a:rPr>
                            <m:t>𝑇</m:t>
                          </m:r>
                        </m:sup>
                      </m:sSup>
                      <m:r>
                        <a:rPr lang="cs-CZ" b="0" i="0">
                          <a:latin typeface="Cambria Math" panose="02040503050406030204" pitchFamily="18" charset="0"/>
                        </a:rPr>
                        <m:t>=</m:t>
                      </m:r>
                      <m:sSubSup>
                        <m:sSubSupPr>
                          <m:ctrlPr>
                            <a:rPr lang="cs-CZ" b="0" i="1">
                              <a:latin typeface="Cambria Math" panose="02040503050406030204" pitchFamily="18" charset="0"/>
                            </a:rPr>
                          </m:ctrlPr>
                        </m:sSubSupPr>
                        <m:e>
                          <m:r>
                            <a:rPr lang="cs-CZ" b="1" i="1">
                              <a:latin typeface="Cambria Math" panose="02040503050406030204" pitchFamily="18" charset="0"/>
                            </a:rPr>
                            <m:t>𝒇</m:t>
                          </m:r>
                        </m:e>
                        <m:sub>
                          <m:r>
                            <m:rPr>
                              <m:sty m:val="p"/>
                            </m:rPr>
                            <a:rPr lang="cs-CZ" b="0" i="0">
                              <a:latin typeface="Cambria Math" panose="02040503050406030204" pitchFamily="18" charset="0"/>
                            </a:rPr>
                            <m:t>l</m:t>
                          </m:r>
                        </m:sub>
                        <m:sup>
                          <m:r>
                            <a:rPr lang="cs-CZ" b="0" i="1">
                              <a:latin typeface="Cambria Math" panose="02040503050406030204" pitchFamily="18" charset="0"/>
                            </a:rPr>
                            <m:t>𝑇</m:t>
                          </m:r>
                        </m:sup>
                      </m:sSubSup>
                      <m:r>
                        <a:rPr lang="cs-CZ" b="0" i="0">
                          <a:latin typeface="Cambria Math" panose="02040503050406030204" pitchFamily="18" charset="0"/>
                        </a:rPr>
                        <m:t>∙</m:t>
                      </m:r>
                      <m:r>
                        <a:rPr lang="cs-CZ" b="1" i="1">
                          <a:latin typeface="Cambria Math" panose="02040503050406030204" pitchFamily="18" charset="0"/>
                        </a:rPr>
                        <m:t>𝜺</m:t>
                      </m:r>
                      <m:r>
                        <a:rPr lang="cs-CZ" b="0" i="0">
                          <a:latin typeface="Cambria Math" panose="02040503050406030204" pitchFamily="18" charset="0"/>
                        </a:rPr>
                        <m:t>∙</m:t>
                      </m:r>
                      <m:sSup>
                        <m:sSupPr>
                          <m:ctrlPr>
                            <a:rPr lang="cs-CZ" b="0" i="1">
                              <a:latin typeface="Cambria Math" panose="02040503050406030204" pitchFamily="18" charset="0"/>
                            </a:rPr>
                          </m:ctrlPr>
                        </m:sSupPr>
                        <m:e>
                          <m:r>
                            <a:rPr lang="cs-CZ" b="1" i="1">
                              <a:latin typeface="Cambria Math" panose="02040503050406030204" pitchFamily="18" charset="0"/>
                            </a:rPr>
                            <m:t>𝜺</m:t>
                          </m:r>
                        </m:e>
                        <m:sup>
                          <m:r>
                            <a:rPr lang="cs-CZ" b="0" i="1">
                              <a:latin typeface="Cambria Math" panose="02040503050406030204" pitchFamily="18" charset="0"/>
                            </a:rPr>
                            <m:t>𝑇</m:t>
                          </m:r>
                        </m:sup>
                      </m:sSup>
                      <m:r>
                        <a:rPr lang="cs-CZ" b="0" i="0">
                          <a:latin typeface="Cambria Math" panose="02040503050406030204" pitchFamily="18" charset="0"/>
                        </a:rPr>
                        <m:t>∙</m:t>
                      </m:r>
                      <m:sSub>
                        <m:sSubPr>
                          <m:ctrlPr>
                            <a:rPr lang="cs-CZ" b="0" i="1">
                              <a:latin typeface="Cambria Math" panose="02040503050406030204" pitchFamily="18" charset="0"/>
                            </a:rPr>
                          </m:ctrlPr>
                        </m:sSubPr>
                        <m:e>
                          <m:r>
                            <a:rPr lang="cs-CZ" b="1" i="1">
                              <a:latin typeface="Cambria Math" panose="02040503050406030204" pitchFamily="18" charset="0"/>
                            </a:rPr>
                            <m:t>𝒇</m:t>
                          </m:r>
                        </m:e>
                        <m:sub>
                          <m:r>
                            <a:rPr lang="cs-CZ" b="0" i="1">
                              <a:latin typeface="Cambria Math" panose="02040503050406030204" pitchFamily="18" charset="0"/>
                            </a:rPr>
                            <m:t>𝑙</m:t>
                          </m:r>
                        </m:sub>
                      </m:sSub>
                    </m:oMath>
                  </m:oMathPara>
                </a14:m>
                <a:endParaRPr lang="cs-CZ" dirty="0"/>
              </a:p>
            </p:txBody>
          </p:sp>
        </mc:Choice>
        <mc:Fallback xmlns="">
          <p:sp>
            <p:nvSpPr>
              <p:cNvPr id="9" name="Obdélník 8">
                <a:extLst>
                  <a:ext uri="{FF2B5EF4-FFF2-40B4-BE49-F238E27FC236}">
                    <a16:creationId xmlns:a16="http://schemas.microsoft.com/office/drawing/2014/main" id="{D611CB8F-E7A9-49CC-9A38-A692A2286C9B}"/>
                  </a:ext>
                </a:extLst>
              </p:cNvPr>
              <p:cNvSpPr>
                <a:spLocks noRot="1" noChangeAspect="1" noMove="1" noResize="1" noEditPoints="1" noAdjustHandles="1" noChangeArrowheads="1" noChangeShapeType="1" noTextEdit="1"/>
              </p:cNvSpPr>
              <p:nvPr/>
            </p:nvSpPr>
            <p:spPr>
              <a:xfrm>
                <a:off x="795782" y="3249476"/>
                <a:ext cx="4153573" cy="474745"/>
              </a:xfrm>
              <a:prstGeom prst="rect">
                <a:avLst/>
              </a:prstGeom>
              <a:blipFill>
                <a:blip r:embed="rId5"/>
                <a:stretch>
                  <a:fillRect b="-8974"/>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708D3D2E-018D-436C-83B7-016248E225EC}"/>
                  </a:ext>
                </a:extLst>
              </p:cNvPr>
              <p:cNvSpPr/>
              <p:nvPr/>
            </p:nvSpPr>
            <p:spPr>
              <a:xfrm>
                <a:off x="795782" y="4076136"/>
                <a:ext cx="2800510" cy="41992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𝐸</m:t>
                      </m:r>
                      <m:d>
                        <m:dPr>
                          <m:ctrlPr>
                            <a:rPr lang="cs-CZ" i="1">
                              <a:latin typeface="Cambria Math" panose="02040503050406030204" pitchFamily="18" charset="0"/>
                            </a:rPr>
                          </m:ctrlPr>
                        </m:dPr>
                        <m:e>
                          <m:sSubSup>
                            <m:sSubSupPr>
                              <m:ctrlPr>
                                <a:rPr lang="cs-CZ" i="1">
                                  <a:latin typeface="Cambria Math" panose="02040503050406030204" pitchFamily="18" charset="0"/>
                                </a:rPr>
                              </m:ctrlPr>
                            </m:sSubSupPr>
                            <m:e>
                              <m:r>
                                <a:rPr lang="cs-CZ" i="1">
                                  <a:latin typeface="Cambria Math" panose="02040503050406030204" pitchFamily="18" charset="0"/>
                                </a:rPr>
                                <m:t>𝜀</m:t>
                              </m:r>
                            </m:e>
                            <m:sub>
                              <m:r>
                                <a:rPr lang="cs-CZ" i="1">
                                  <a:latin typeface="Cambria Math" panose="02040503050406030204" pitchFamily="18" charset="0"/>
                                </a:rPr>
                                <m:t>𝑓</m:t>
                              </m:r>
                            </m:sub>
                            <m:sup>
                              <m:r>
                                <a:rPr lang="cs-CZ" i="0">
                                  <a:latin typeface="Cambria Math" panose="02040503050406030204" pitchFamily="18" charset="0"/>
                                </a:rPr>
                                <m:t>2</m:t>
                              </m:r>
                            </m:sup>
                          </m:sSubSup>
                        </m:e>
                      </m:d>
                      <m:r>
                        <a:rPr lang="cs-CZ" i="0">
                          <a:latin typeface="Cambria Math" panose="02040503050406030204" pitchFamily="18" charset="0"/>
                        </a:rPr>
                        <m:t>=</m:t>
                      </m:r>
                      <m:sSubSup>
                        <m:sSubSupPr>
                          <m:ctrlPr>
                            <a:rPr lang="cs-CZ" i="1">
                              <a:latin typeface="Cambria Math" panose="02040503050406030204" pitchFamily="18" charset="0"/>
                            </a:rPr>
                          </m:ctrlPr>
                        </m:sSubSupPr>
                        <m:e>
                          <m:r>
                            <a:rPr lang="cs-CZ" b="1" i="1">
                              <a:latin typeface="Cambria Math" panose="02040503050406030204" pitchFamily="18" charset="0"/>
                            </a:rPr>
                            <m:t>𝒇</m:t>
                          </m:r>
                        </m:e>
                        <m:sub>
                          <m:r>
                            <a:rPr lang="cs-CZ" b="0" i="1">
                              <a:latin typeface="Cambria Math" panose="02040503050406030204" pitchFamily="18" charset="0"/>
                            </a:rPr>
                            <m:t>𝑙</m:t>
                          </m:r>
                        </m:sub>
                        <m:sup>
                          <m:r>
                            <a:rPr lang="cs-CZ" b="0" i="1">
                              <a:latin typeface="Cambria Math" panose="02040503050406030204" pitchFamily="18" charset="0"/>
                            </a:rPr>
                            <m:t>𝑇</m:t>
                          </m:r>
                        </m:sup>
                      </m:sSubSup>
                      <m:r>
                        <a:rPr lang="cs-CZ" b="0" i="0">
                          <a:latin typeface="Cambria Math" panose="02040503050406030204" pitchFamily="18" charset="0"/>
                        </a:rPr>
                        <m:t>∙</m:t>
                      </m:r>
                      <m:r>
                        <a:rPr lang="cs-CZ" b="0" i="1">
                          <a:latin typeface="Cambria Math" panose="02040503050406030204" pitchFamily="18" charset="0"/>
                        </a:rPr>
                        <m:t>𝐸</m:t>
                      </m:r>
                      <m:d>
                        <m:dPr>
                          <m:ctrlPr>
                            <a:rPr lang="cs-CZ" b="0" i="1">
                              <a:latin typeface="Cambria Math" panose="02040503050406030204" pitchFamily="18" charset="0"/>
                            </a:rPr>
                          </m:ctrlPr>
                        </m:dPr>
                        <m:e>
                          <m:r>
                            <a:rPr lang="cs-CZ" b="1" i="1">
                              <a:latin typeface="Cambria Math" panose="02040503050406030204" pitchFamily="18" charset="0"/>
                            </a:rPr>
                            <m:t>𝜺</m:t>
                          </m:r>
                          <m:r>
                            <a:rPr lang="cs-CZ" b="0" i="0">
                              <a:latin typeface="Cambria Math" panose="02040503050406030204" pitchFamily="18" charset="0"/>
                            </a:rPr>
                            <m:t>∙</m:t>
                          </m:r>
                          <m:sSup>
                            <m:sSupPr>
                              <m:ctrlPr>
                                <a:rPr lang="cs-CZ" b="0" i="1">
                                  <a:latin typeface="Cambria Math" panose="02040503050406030204" pitchFamily="18" charset="0"/>
                                </a:rPr>
                              </m:ctrlPr>
                            </m:sSupPr>
                            <m:e>
                              <m:r>
                                <a:rPr lang="cs-CZ" b="1" i="1">
                                  <a:latin typeface="Cambria Math" panose="02040503050406030204" pitchFamily="18" charset="0"/>
                                </a:rPr>
                                <m:t>𝜺</m:t>
                              </m:r>
                            </m:e>
                            <m:sup>
                              <m:r>
                                <a:rPr lang="cs-CZ" b="0" i="1">
                                  <a:latin typeface="Cambria Math" panose="02040503050406030204" pitchFamily="18" charset="0"/>
                                </a:rPr>
                                <m:t>𝑇</m:t>
                              </m:r>
                            </m:sup>
                          </m:sSup>
                        </m:e>
                      </m:d>
                      <m:r>
                        <a:rPr lang="cs-CZ" b="0" i="0">
                          <a:latin typeface="Cambria Math" panose="02040503050406030204" pitchFamily="18" charset="0"/>
                        </a:rPr>
                        <m:t>∙</m:t>
                      </m:r>
                      <m:sSub>
                        <m:sSubPr>
                          <m:ctrlPr>
                            <a:rPr lang="cs-CZ" b="0" i="1">
                              <a:latin typeface="Cambria Math" panose="02040503050406030204" pitchFamily="18" charset="0"/>
                            </a:rPr>
                          </m:ctrlPr>
                        </m:sSubPr>
                        <m:e>
                          <m:r>
                            <a:rPr lang="cs-CZ" b="1" i="1">
                              <a:latin typeface="Cambria Math" panose="02040503050406030204" pitchFamily="18" charset="0"/>
                            </a:rPr>
                            <m:t>𝒇</m:t>
                          </m:r>
                        </m:e>
                        <m:sub>
                          <m:r>
                            <a:rPr lang="cs-CZ" b="0" i="1">
                              <a:latin typeface="Cambria Math" panose="02040503050406030204" pitchFamily="18" charset="0"/>
                            </a:rPr>
                            <m:t>𝑙</m:t>
                          </m:r>
                        </m:sub>
                      </m:sSub>
                    </m:oMath>
                  </m:oMathPara>
                </a14:m>
                <a:endParaRPr lang="cs-CZ" dirty="0"/>
              </a:p>
            </p:txBody>
          </p:sp>
        </mc:Choice>
        <mc:Fallback xmlns="">
          <p:sp>
            <p:nvSpPr>
              <p:cNvPr id="2" name="Obdélník 1">
                <a:extLst>
                  <a:ext uri="{FF2B5EF4-FFF2-40B4-BE49-F238E27FC236}">
                    <a16:creationId xmlns:a16="http://schemas.microsoft.com/office/drawing/2014/main" id="{708D3D2E-018D-436C-83B7-016248E225EC}"/>
                  </a:ext>
                </a:extLst>
              </p:cNvPr>
              <p:cNvSpPr>
                <a:spLocks noRot="1" noChangeAspect="1" noMove="1" noResize="1" noEditPoints="1" noAdjustHandles="1" noChangeArrowheads="1" noChangeShapeType="1" noTextEdit="1"/>
              </p:cNvSpPr>
              <p:nvPr/>
            </p:nvSpPr>
            <p:spPr>
              <a:xfrm>
                <a:off x="795782" y="4076136"/>
                <a:ext cx="2800510" cy="419923"/>
              </a:xfrm>
              <a:prstGeom prst="rect">
                <a:avLst/>
              </a:prstGeom>
              <a:blipFill>
                <a:blip r:embed="rId6"/>
                <a:stretch>
                  <a:fillRect b="-8696"/>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 name="Obdélník 2">
                <a:extLst>
                  <a:ext uri="{FF2B5EF4-FFF2-40B4-BE49-F238E27FC236}">
                    <a16:creationId xmlns:a16="http://schemas.microsoft.com/office/drawing/2014/main" id="{EE61A8D7-9F2A-4368-B3BD-8C45694C20C1}"/>
                  </a:ext>
                </a:extLst>
              </p:cNvPr>
              <p:cNvSpPr/>
              <p:nvPr/>
            </p:nvSpPr>
            <p:spPr>
              <a:xfrm>
                <a:off x="798461" y="4725144"/>
                <a:ext cx="8043734" cy="1407373"/>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cs-CZ" i="1">
                          <a:latin typeface="Cambria Math" panose="02040503050406030204" pitchFamily="18" charset="0"/>
                        </a:rPr>
                        <m:t>𝐸</m:t>
                      </m:r>
                      <m:d>
                        <m:dPr>
                          <m:ctrlPr>
                            <a:rPr lang="cs-CZ" i="1">
                              <a:latin typeface="Cambria Math" panose="02040503050406030204" pitchFamily="18" charset="0"/>
                            </a:rPr>
                          </m:ctrlPr>
                        </m:dPr>
                        <m:e>
                          <m:r>
                            <a:rPr lang="cs-CZ" b="1" i="1">
                              <a:latin typeface="Cambria Math" panose="02040503050406030204" pitchFamily="18" charset="0"/>
                            </a:rPr>
                            <m:t>𝜺</m:t>
                          </m:r>
                          <m:r>
                            <a:rPr lang="cs-CZ" b="0" i="0">
                              <a:latin typeface="Cambria Math" panose="02040503050406030204" pitchFamily="18" charset="0"/>
                            </a:rPr>
                            <m:t>∙</m:t>
                          </m:r>
                          <m:sSup>
                            <m:sSupPr>
                              <m:ctrlPr>
                                <a:rPr lang="cs-CZ" b="0" i="1">
                                  <a:latin typeface="Cambria Math" panose="02040503050406030204" pitchFamily="18" charset="0"/>
                                </a:rPr>
                              </m:ctrlPr>
                            </m:sSupPr>
                            <m:e>
                              <m:r>
                                <a:rPr lang="cs-CZ" b="1" i="1">
                                  <a:latin typeface="Cambria Math" panose="02040503050406030204" pitchFamily="18" charset="0"/>
                                </a:rPr>
                                <m:t>𝜺</m:t>
                              </m:r>
                            </m:e>
                            <m:sup>
                              <m:r>
                                <a:rPr lang="cs-CZ" b="0" i="1">
                                  <a:latin typeface="Cambria Math" panose="02040503050406030204" pitchFamily="18" charset="0"/>
                                </a:rPr>
                                <m:t>𝑇</m:t>
                              </m:r>
                            </m:sup>
                          </m:sSup>
                        </m:e>
                      </m:d>
                      <m:r>
                        <a:rPr lang="cs-CZ" b="0" i="0">
                          <a:latin typeface="Cambria Math" panose="02040503050406030204" pitchFamily="18" charset="0"/>
                        </a:rPr>
                        <m:t>=</m:t>
                      </m:r>
                      <m:r>
                        <a:rPr lang="cs-CZ" b="0" i="1">
                          <a:latin typeface="Cambria Math" panose="02040503050406030204" pitchFamily="18" charset="0"/>
                        </a:rPr>
                        <m:t>𝐸</m:t>
                      </m:r>
                      <m:d>
                        <m:dPr>
                          <m:ctrlPr>
                            <a:rPr lang="cs-CZ" b="0" i="1">
                              <a:latin typeface="Cambria Math" panose="02040503050406030204" pitchFamily="18" charset="0"/>
                            </a:rPr>
                          </m:ctrlPr>
                        </m:dPr>
                        <m:e>
                          <m:m>
                            <m:mPr>
                              <m:plcHide m:val="on"/>
                              <m:mcs>
                                <m:mc>
                                  <m:mcPr>
                                    <m:count m:val="4"/>
                                    <m:mcJc m:val="center"/>
                                  </m:mcPr>
                                </m:mc>
                              </m:mcs>
                              <m:ctrlPr>
                                <a:rPr lang="cs-CZ" b="0" i="1">
                                  <a:latin typeface="Cambria Math" panose="02040503050406030204" pitchFamily="18" charset="0"/>
                                </a:rPr>
                              </m:ctrlPr>
                            </m:mPr>
                            <m:mr>
                              <m:e>
                                <m:sSubSup>
                                  <m:sSubSupPr>
                                    <m:ctrlPr>
                                      <a:rPr lang="cs-CZ" b="0" i="1">
                                        <a:latin typeface="Cambria Math" panose="02040503050406030204" pitchFamily="18" charset="0"/>
                                      </a:rPr>
                                    </m:ctrlPr>
                                  </m:sSubSupPr>
                                  <m:e>
                                    <m:r>
                                      <a:rPr lang="cs-CZ" b="0" i="1">
                                        <a:latin typeface="Cambria Math" panose="02040503050406030204" pitchFamily="18" charset="0"/>
                                      </a:rPr>
                                      <m:t>𝜀</m:t>
                                    </m:r>
                                  </m:e>
                                  <m:sub>
                                    <m:r>
                                      <a:rPr lang="cs-CZ" b="0" i="0">
                                        <a:latin typeface="Cambria Math" panose="02040503050406030204" pitchFamily="18" charset="0"/>
                                      </a:rPr>
                                      <m:t>1</m:t>
                                    </m:r>
                                  </m:sub>
                                  <m:sup>
                                    <m:r>
                                      <a:rPr lang="cs-CZ" b="0" i="0">
                                        <a:latin typeface="Cambria Math" panose="02040503050406030204" pitchFamily="18" charset="0"/>
                                      </a:rPr>
                                      <m:t>2</m:t>
                                    </m:r>
                                  </m:sup>
                                </m:sSubSup>
                              </m:e>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1</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2</m:t>
                                    </m:r>
                                  </m:sub>
                                </m:sSub>
                              </m:e>
                              <m:e>
                                <m:r>
                                  <a:rPr lang="cs-CZ" b="0" i="0">
                                    <a:latin typeface="Cambria Math" panose="02040503050406030204" pitchFamily="18" charset="0"/>
                                  </a:rPr>
                                  <m:t>…</m:t>
                                </m:r>
                              </m:e>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1</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1">
                                        <a:latin typeface="Cambria Math" panose="02040503050406030204" pitchFamily="18" charset="0"/>
                                      </a:rPr>
                                      <m:t>𝑛</m:t>
                                    </m:r>
                                  </m:sub>
                                </m:sSub>
                              </m:e>
                            </m:mr>
                            <m:mr>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2</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1</m:t>
                                    </m:r>
                                  </m:sub>
                                </m:sSub>
                              </m:e>
                              <m:e>
                                <m:sSubSup>
                                  <m:sSubSupPr>
                                    <m:ctrlPr>
                                      <a:rPr lang="cs-CZ" b="0" i="1">
                                        <a:latin typeface="Cambria Math" panose="02040503050406030204" pitchFamily="18" charset="0"/>
                                      </a:rPr>
                                    </m:ctrlPr>
                                  </m:sSubSupPr>
                                  <m:e>
                                    <m:r>
                                      <a:rPr lang="cs-CZ" b="0" i="1">
                                        <a:latin typeface="Cambria Math" panose="02040503050406030204" pitchFamily="18" charset="0"/>
                                      </a:rPr>
                                      <m:t>𝜀</m:t>
                                    </m:r>
                                  </m:e>
                                  <m:sub>
                                    <m:r>
                                      <a:rPr lang="cs-CZ" b="0" i="0">
                                        <a:latin typeface="Cambria Math" panose="02040503050406030204" pitchFamily="18" charset="0"/>
                                      </a:rPr>
                                      <m:t>2</m:t>
                                    </m:r>
                                  </m:sub>
                                  <m:sup>
                                    <m:r>
                                      <a:rPr lang="cs-CZ" b="0" i="0">
                                        <a:latin typeface="Cambria Math" panose="02040503050406030204" pitchFamily="18" charset="0"/>
                                      </a:rPr>
                                      <m:t>2</m:t>
                                    </m:r>
                                  </m:sup>
                                </m:sSubSup>
                              </m:e>
                              <m:e>
                                <m:r>
                                  <a:rPr lang="cs-CZ" b="0" i="0">
                                    <a:latin typeface="Cambria Math" panose="02040503050406030204" pitchFamily="18" charset="0"/>
                                  </a:rPr>
                                  <m:t>…</m:t>
                                </m:r>
                              </m:e>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2</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1">
                                        <a:latin typeface="Cambria Math" panose="02040503050406030204" pitchFamily="18" charset="0"/>
                                      </a:rPr>
                                      <m:t>𝑛</m:t>
                                    </m:r>
                                  </m:sub>
                                </m:sSub>
                              </m:e>
                            </m:mr>
                            <m:mr>
                              <m:e>
                                <m:r>
                                  <a:rPr lang="cs-CZ" b="0" i="0">
                                    <a:latin typeface="Cambria Math" panose="02040503050406030204" pitchFamily="18" charset="0"/>
                                  </a:rPr>
                                  <m:t>⋮</m:t>
                                </m:r>
                              </m:e>
                              <m:e>
                                <m:r>
                                  <a:rPr lang="cs-CZ" b="0" i="0">
                                    <a:latin typeface="Cambria Math" panose="02040503050406030204" pitchFamily="18" charset="0"/>
                                  </a:rPr>
                                  <m:t>⋮</m:t>
                                </m:r>
                              </m:e>
                              <m:e>
                                <m:r>
                                  <a:rPr lang="cs-CZ" b="0" i="0">
                                    <a:latin typeface="Cambria Math" panose="02040503050406030204" pitchFamily="18" charset="0"/>
                                  </a:rPr>
                                  <m:t>⋱</m:t>
                                </m:r>
                              </m:e>
                              <m:e>
                                <m:r>
                                  <a:rPr lang="cs-CZ" b="0" i="0">
                                    <a:latin typeface="Cambria Math" panose="02040503050406030204" pitchFamily="18" charset="0"/>
                                  </a:rPr>
                                  <m:t>⋮</m:t>
                                </m:r>
                              </m:e>
                            </m:mr>
                            <m:mr>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1">
                                        <a:latin typeface="Cambria Math" panose="02040503050406030204" pitchFamily="18" charset="0"/>
                                      </a:rPr>
                                      <m:t>𝑛</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1</m:t>
                                    </m:r>
                                  </m:sub>
                                </m:sSub>
                              </m:e>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1">
                                        <a:latin typeface="Cambria Math" panose="02040503050406030204" pitchFamily="18" charset="0"/>
                                      </a:rPr>
                                      <m:t>𝑛</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2</m:t>
                                    </m:r>
                                  </m:sub>
                                </m:sSub>
                              </m:e>
                              <m:e>
                                <m:r>
                                  <a:rPr lang="cs-CZ" b="0" i="0">
                                    <a:latin typeface="Cambria Math" panose="02040503050406030204" pitchFamily="18" charset="0"/>
                                  </a:rPr>
                                  <m:t>…</m:t>
                                </m:r>
                              </m:e>
                              <m:e>
                                <m:sSubSup>
                                  <m:sSubSupPr>
                                    <m:ctrlPr>
                                      <a:rPr lang="cs-CZ" b="0" i="1">
                                        <a:latin typeface="Cambria Math" panose="02040503050406030204" pitchFamily="18" charset="0"/>
                                      </a:rPr>
                                    </m:ctrlPr>
                                  </m:sSubSupPr>
                                  <m:e>
                                    <m:r>
                                      <a:rPr lang="cs-CZ" b="0" i="1">
                                        <a:latin typeface="Cambria Math" panose="02040503050406030204" pitchFamily="18" charset="0"/>
                                      </a:rPr>
                                      <m:t>𝜀</m:t>
                                    </m:r>
                                  </m:e>
                                  <m:sub>
                                    <m:r>
                                      <a:rPr lang="cs-CZ" b="0" i="1">
                                        <a:latin typeface="Cambria Math" panose="02040503050406030204" pitchFamily="18" charset="0"/>
                                      </a:rPr>
                                      <m:t>𝑛</m:t>
                                    </m:r>
                                  </m:sub>
                                  <m:sup>
                                    <m:r>
                                      <a:rPr lang="cs-CZ" b="0" i="0">
                                        <a:latin typeface="Cambria Math" panose="02040503050406030204" pitchFamily="18" charset="0"/>
                                      </a:rPr>
                                      <m:t>2</m:t>
                                    </m:r>
                                  </m:sup>
                                </m:sSubSup>
                              </m:e>
                            </m:mr>
                          </m:m>
                        </m:e>
                      </m:d>
                    </m:oMath>
                  </m:oMathPara>
                </a14:m>
                <a:endParaRPr lang="cs-CZ" dirty="0"/>
              </a:p>
            </p:txBody>
          </p:sp>
        </mc:Choice>
        <mc:Fallback xmlns="">
          <p:sp>
            <p:nvSpPr>
              <p:cNvPr id="3" name="Obdélník 2">
                <a:extLst>
                  <a:ext uri="{FF2B5EF4-FFF2-40B4-BE49-F238E27FC236}">
                    <a16:creationId xmlns:a16="http://schemas.microsoft.com/office/drawing/2014/main" id="{EE61A8D7-9F2A-4368-B3BD-8C45694C20C1}"/>
                  </a:ext>
                </a:extLst>
              </p:cNvPr>
              <p:cNvSpPr>
                <a:spLocks noRot="1" noChangeAspect="1" noMove="1" noResize="1" noEditPoints="1" noAdjustHandles="1" noChangeArrowheads="1" noChangeShapeType="1" noTextEdit="1"/>
              </p:cNvSpPr>
              <p:nvPr/>
            </p:nvSpPr>
            <p:spPr>
              <a:xfrm>
                <a:off x="798461" y="4725144"/>
                <a:ext cx="8043734" cy="1407373"/>
              </a:xfrm>
              <a:prstGeom prst="rect">
                <a:avLst/>
              </a:prstGeom>
              <a:blipFill>
                <a:blip r:embed="rId7"/>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733519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12</a:t>
            </a:fld>
            <a:endParaRPr lang="cs-CZ"/>
          </a:p>
        </p:txBody>
      </p:sp>
      <mc:AlternateContent xmlns:mc="http://schemas.openxmlformats.org/markup-compatibility/2006" xmlns:a14="http://schemas.microsoft.com/office/drawing/2010/main">
        <mc:Choice Requires="a14">
          <p:sp>
            <p:nvSpPr>
              <p:cNvPr id="8" name="TextBox 3"/>
              <p:cNvSpPr txBox="1"/>
              <p:nvPr/>
            </p:nvSpPr>
            <p:spPr>
              <a:xfrm>
                <a:off x="323528" y="620688"/>
                <a:ext cx="8712968" cy="3447098"/>
              </a:xfrm>
              <a:prstGeom prst="rect">
                <a:avLst/>
              </a:prstGeom>
              <a:noFill/>
            </p:spPr>
            <p:txBody>
              <a:bodyPr wrap="square" rtlCol="0">
                <a:spAutoFit/>
              </a:bodyPr>
              <a:lstStyle/>
              <a:p>
                <a:r>
                  <a:rPr lang="cs-CZ" sz="2400" b="1" dirty="0"/>
                  <a:t>2. Zákon hromadění směrodatných odchylek.</a:t>
                </a:r>
              </a:p>
              <a:p>
                <a:endParaRPr lang="cs-CZ" sz="1400" dirty="0"/>
              </a:p>
              <a:p>
                <a:r>
                  <a:rPr lang="cs-CZ" dirty="0"/>
                  <a:t>Vztah byl odvozen při splnění těchto předpokladů:</a:t>
                </a:r>
              </a:p>
              <a:p>
                <a:r>
                  <a:rPr lang="cs-CZ" dirty="0"/>
                  <a:t> </a:t>
                </a:r>
              </a:p>
              <a:p>
                <a:pPr marL="342900" lvl="0" indent="-342900">
                  <a:buAutoNum type="arabicPeriod"/>
                </a:pPr>
                <a:r>
                  <a:rPr lang="cs-CZ" dirty="0"/>
                  <a:t>funkce </a:t>
                </a:r>
                <a14:m>
                  <m:oMath xmlns:m="http://schemas.openxmlformats.org/officeDocument/2006/math">
                    <m:r>
                      <a:rPr lang="cs-CZ" i="1">
                        <a:latin typeface="Cambria Math" panose="02040503050406030204" pitchFamily="18" charset="0"/>
                      </a:rPr>
                      <m:t>𝑓</m:t>
                    </m:r>
                  </m:oMath>
                </a14:m>
                <a:r>
                  <a:rPr lang="cs-CZ" dirty="0"/>
                  <a:t>, </a:t>
                </a:r>
                <a14:m>
                  <m:oMath xmlns:m="http://schemas.openxmlformats.org/officeDocument/2006/math">
                    <m:r>
                      <a:rPr lang="cs-CZ" i="1">
                        <a:latin typeface="Cambria Math" panose="02040503050406030204" pitchFamily="18" charset="0"/>
                      </a:rPr>
                      <m:t>𝑔</m:t>
                    </m:r>
                  </m:oMath>
                </a14:m>
                <a:r>
                  <a:rPr lang="cs-CZ" dirty="0"/>
                  <a:t> mají spojité parciální derivace podle jednotlivých proměnných;</a:t>
                </a:r>
              </a:p>
              <a:p>
                <a:pPr marL="342900" lvl="0" indent="-342900">
                  <a:buAutoNum type="arabicPeriod"/>
                </a:pPr>
                <a:r>
                  <a:rPr lang="cs-CZ" dirty="0"/>
                  <a:t>skutečné chyby všech proměnných jsou relativně malé;</a:t>
                </a:r>
              </a:p>
              <a:p>
                <a:pPr marL="342900" lvl="0" indent="-342900">
                  <a:buAutoNum type="arabicPeriod"/>
                </a:pPr>
                <a:r>
                  <a:rPr lang="cs-CZ" dirty="0"/>
                  <a:t>proměnné ve funkčním vztahu </a:t>
                </a:r>
                <a14:m>
                  <m:oMath xmlns:m="http://schemas.openxmlformats.org/officeDocument/2006/math">
                    <m:r>
                      <a:rPr lang="cs-CZ" i="1">
                        <a:latin typeface="Cambria Math" panose="02040503050406030204" pitchFamily="18" charset="0"/>
                      </a:rPr>
                      <m:t>𝑓</m:t>
                    </m:r>
                  </m:oMath>
                </a14:m>
                <a:r>
                  <a:rPr lang="cs-CZ" dirty="0"/>
                  <a:t> jsou nezávislé (tedy i skutečné chyby těchto proměnných jsou nezávislé);</a:t>
                </a:r>
              </a:p>
              <a:p>
                <a:pPr marL="342900" lvl="0" indent="-342900">
                  <a:buAutoNum type="arabicPeriod"/>
                </a:pPr>
                <a:r>
                  <a:rPr lang="cs-CZ" dirty="0"/>
                  <a:t>skutečné chyby všech proměnných mají sudé rozdělení se střední hodnotou </a:t>
                </a:r>
                <a14:m>
                  <m:oMath xmlns:m="http://schemas.openxmlformats.org/officeDocument/2006/math">
                    <m:r>
                      <a:rPr lang="cs-CZ" i="1">
                        <a:latin typeface="Cambria Math" panose="02040503050406030204" pitchFamily="18" charset="0"/>
                      </a:rPr>
                      <m:t>𝐸</m:t>
                    </m:r>
                    <m:d>
                      <m:dPr>
                        <m:ctrlPr>
                          <a:rPr lang="cs-CZ" i="1">
                            <a:latin typeface="Cambria Math" panose="02040503050406030204" pitchFamily="18" charset="0"/>
                          </a:rPr>
                        </m:ctrlPr>
                      </m:dPr>
                      <m:e>
                        <m:r>
                          <a:rPr lang="cs-CZ" i="1">
                            <a:latin typeface="Cambria Math" panose="02040503050406030204" pitchFamily="18" charset="0"/>
                          </a:rPr>
                          <m:t>𝜀</m:t>
                        </m:r>
                      </m:e>
                    </m:d>
                    <m:r>
                      <a:rPr lang="cs-CZ" i="1">
                        <a:latin typeface="Cambria Math" panose="02040503050406030204" pitchFamily="18" charset="0"/>
                      </a:rPr>
                      <m:t>=0</m:t>
                    </m:r>
                  </m:oMath>
                </a14:m>
                <a:r>
                  <a:rPr lang="cs-CZ" dirty="0"/>
                  <a:t>.</a:t>
                </a:r>
              </a:p>
              <a:p>
                <a:pPr marL="342900" lvl="0" indent="-342900">
                  <a:buAutoNum type="arabicPeriod"/>
                </a:pPr>
                <a:endParaRPr lang="cs-CZ" dirty="0"/>
              </a:p>
              <a:p>
                <a:r>
                  <a:rPr lang="cs-CZ" dirty="0"/>
                  <a:t>Při splnění těchto předpokladů totiž platí:</a:t>
                </a:r>
              </a:p>
              <a:p>
                <a:pPr lvl="0"/>
                <a:endParaRPr lang="cs-CZ" dirty="0"/>
              </a:p>
            </p:txBody>
          </p:sp>
        </mc:Choice>
        <mc:Fallback xmlns="">
          <p:sp>
            <p:nvSpPr>
              <p:cNvPr id="8" name="TextBox 3"/>
              <p:cNvSpPr txBox="1">
                <a:spLocks noRot="1" noChangeAspect="1" noMove="1" noResize="1" noEditPoints="1" noAdjustHandles="1" noChangeArrowheads="1" noChangeShapeType="1" noTextEdit="1"/>
              </p:cNvSpPr>
              <p:nvPr/>
            </p:nvSpPr>
            <p:spPr>
              <a:xfrm>
                <a:off x="323528" y="620688"/>
                <a:ext cx="8712968" cy="3447098"/>
              </a:xfrm>
              <a:prstGeom prst="rect">
                <a:avLst/>
              </a:prstGeom>
              <a:blipFill>
                <a:blip r:embed="rId3"/>
                <a:stretch>
                  <a:fillRect l="-1050" t="-1416"/>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xmlns:a14="http://schemas.microsoft.com/office/drawing/2010/main">
        <mc:Choice Requires="a14">
          <p:sp>
            <p:nvSpPr>
              <p:cNvPr id="3" name="Obdélník 2">
                <a:extLst>
                  <a:ext uri="{FF2B5EF4-FFF2-40B4-BE49-F238E27FC236}">
                    <a16:creationId xmlns:a16="http://schemas.microsoft.com/office/drawing/2014/main" id="{EE61A8D7-9F2A-4368-B3BD-8C45694C20C1}"/>
                  </a:ext>
                </a:extLst>
              </p:cNvPr>
              <p:cNvSpPr/>
              <p:nvPr/>
            </p:nvSpPr>
            <p:spPr>
              <a:xfrm>
                <a:off x="791170" y="4175210"/>
                <a:ext cx="8043734" cy="1407373"/>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cs-CZ" i="1">
                          <a:latin typeface="Cambria Math" panose="02040503050406030204" pitchFamily="18" charset="0"/>
                        </a:rPr>
                        <m:t>𝐸</m:t>
                      </m:r>
                      <m:d>
                        <m:dPr>
                          <m:ctrlPr>
                            <a:rPr lang="cs-CZ" i="1">
                              <a:latin typeface="Cambria Math" panose="02040503050406030204" pitchFamily="18" charset="0"/>
                            </a:rPr>
                          </m:ctrlPr>
                        </m:dPr>
                        <m:e>
                          <m:r>
                            <a:rPr lang="cs-CZ" b="1" i="1">
                              <a:latin typeface="Cambria Math" panose="02040503050406030204" pitchFamily="18" charset="0"/>
                            </a:rPr>
                            <m:t>𝜺</m:t>
                          </m:r>
                          <m:r>
                            <a:rPr lang="cs-CZ" b="0" i="0">
                              <a:latin typeface="Cambria Math" panose="02040503050406030204" pitchFamily="18" charset="0"/>
                            </a:rPr>
                            <m:t>∙</m:t>
                          </m:r>
                          <m:sSup>
                            <m:sSupPr>
                              <m:ctrlPr>
                                <a:rPr lang="cs-CZ" b="0" i="1">
                                  <a:latin typeface="Cambria Math" panose="02040503050406030204" pitchFamily="18" charset="0"/>
                                </a:rPr>
                              </m:ctrlPr>
                            </m:sSupPr>
                            <m:e>
                              <m:r>
                                <a:rPr lang="cs-CZ" b="1" i="1">
                                  <a:latin typeface="Cambria Math" panose="02040503050406030204" pitchFamily="18" charset="0"/>
                                </a:rPr>
                                <m:t>𝜺</m:t>
                              </m:r>
                            </m:e>
                            <m:sup>
                              <m:r>
                                <a:rPr lang="cs-CZ" b="0" i="1">
                                  <a:latin typeface="Cambria Math" panose="02040503050406030204" pitchFamily="18" charset="0"/>
                                </a:rPr>
                                <m:t>𝑇</m:t>
                              </m:r>
                            </m:sup>
                          </m:sSup>
                        </m:e>
                      </m:d>
                      <m:r>
                        <a:rPr lang="cs-CZ" b="0" i="0">
                          <a:latin typeface="Cambria Math" panose="02040503050406030204" pitchFamily="18" charset="0"/>
                        </a:rPr>
                        <m:t>=</m:t>
                      </m:r>
                      <m:r>
                        <a:rPr lang="cs-CZ" b="0" i="1">
                          <a:latin typeface="Cambria Math" panose="02040503050406030204" pitchFamily="18" charset="0"/>
                        </a:rPr>
                        <m:t>𝐸</m:t>
                      </m:r>
                      <m:d>
                        <m:dPr>
                          <m:ctrlPr>
                            <a:rPr lang="cs-CZ" b="0" i="1">
                              <a:latin typeface="Cambria Math" panose="02040503050406030204" pitchFamily="18" charset="0"/>
                            </a:rPr>
                          </m:ctrlPr>
                        </m:dPr>
                        <m:e>
                          <m:m>
                            <m:mPr>
                              <m:plcHide m:val="on"/>
                              <m:mcs>
                                <m:mc>
                                  <m:mcPr>
                                    <m:count m:val="4"/>
                                    <m:mcJc m:val="center"/>
                                  </m:mcPr>
                                </m:mc>
                              </m:mcs>
                              <m:ctrlPr>
                                <a:rPr lang="cs-CZ" b="0" i="1">
                                  <a:latin typeface="Cambria Math" panose="02040503050406030204" pitchFamily="18" charset="0"/>
                                </a:rPr>
                              </m:ctrlPr>
                            </m:mPr>
                            <m:mr>
                              <m:e>
                                <m:sSubSup>
                                  <m:sSubSupPr>
                                    <m:ctrlPr>
                                      <a:rPr lang="cs-CZ" b="0" i="1">
                                        <a:latin typeface="Cambria Math" panose="02040503050406030204" pitchFamily="18" charset="0"/>
                                      </a:rPr>
                                    </m:ctrlPr>
                                  </m:sSubSupPr>
                                  <m:e>
                                    <m:r>
                                      <a:rPr lang="cs-CZ" b="0" i="1">
                                        <a:latin typeface="Cambria Math" panose="02040503050406030204" pitchFamily="18" charset="0"/>
                                      </a:rPr>
                                      <m:t>𝜀</m:t>
                                    </m:r>
                                  </m:e>
                                  <m:sub>
                                    <m:r>
                                      <a:rPr lang="cs-CZ" b="0" i="0">
                                        <a:latin typeface="Cambria Math" panose="02040503050406030204" pitchFamily="18" charset="0"/>
                                      </a:rPr>
                                      <m:t>1</m:t>
                                    </m:r>
                                  </m:sub>
                                  <m:sup>
                                    <m:r>
                                      <a:rPr lang="cs-CZ" b="0" i="0">
                                        <a:latin typeface="Cambria Math" panose="02040503050406030204" pitchFamily="18" charset="0"/>
                                      </a:rPr>
                                      <m:t>2</m:t>
                                    </m:r>
                                  </m:sup>
                                </m:sSubSup>
                              </m:e>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1</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2</m:t>
                                    </m:r>
                                  </m:sub>
                                </m:sSub>
                              </m:e>
                              <m:e>
                                <m:r>
                                  <a:rPr lang="cs-CZ" b="0" i="0">
                                    <a:latin typeface="Cambria Math" panose="02040503050406030204" pitchFamily="18" charset="0"/>
                                  </a:rPr>
                                  <m:t>…</m:t>
                                </m:r>
                              </m:e>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1</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1">
                                        <a:latin typeface="Cambria Math" panose="02040503050406030204" pitchFamily="18" charset="0"/>
                                      </a:rPr>
                                      <m:t>𝑛</m:t>
                                    </m:r>
                                  </m:sub>
                                </m:sSub>
                              </m:e>
                            </m:mr>
                            <m:mr>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2</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1</m:t>
                                    </m:r>
                                  </m:sub>
                                </m:sSub>
                              </m:e>
                              <m:e>
                                <m:sSubSup>
                                  <m:sSubSupPr>
                                    <m:ctrlPr>
                                      <a:rPr lang="cs-CZ" b="0" i="1">
                                        <a:latin typeface="Cambria Math" panose="02040503050406030204" pitchFamily="18" charset="0"/>
                                      </a:rPr>
                                    </m:ctrlPr>
                                  </m:sSubSupPr>
                                  <m:e>
                                    <m:r>
                                      <a:rPr lang="cs-CZ" b="0" i="1">
                                        <a:latin typeface="Cambria Math" panose="02040503050406030204" pitchFamily="18" charset="0"/>
                                      </a:rPr>
                                      <m:t>𝜀</m:t>
                                    </m:r>
                                  </m:e>
                                  <m:sub>
                                    <m:r>
                                      <a:rPr lang="cs-CZ" b="0" i="0">
                                        <a:latin typeface="Cambria Math" panose="02040503050406030204" pitchFamily="18" charset="0"/>
                                      </a:rPr>
                                      <m:t>2</m:t>
                                    </m:r>
                                  </m:sub>
                                  <m:sup>
                                    <m:r>
                                      <a:rPr lang="cs-CZ" b="0" i="0">
                                        <a:latin typeface="Cambria Math" panose="02040503050406030204" pitchFamily="18" charset="0"/>
                                      </a:rPr>
                                      <m:t>2</m:t>
                                    </m:r>
                                  </m:sup>
                                </m:sSubSup>
                              </m:e>
                              <m:e>
                                <m:r>
                                  <a:rPr lang="cs-CZ" b="0" i="0">
                                    <a:latin typeface="Cambria Math" panose="02040503050406030204" pitchFamily="18" charset="0"/>
                                  </a:rPr>
                                  <m:t>…</m:t>
                                </m:r>
                              </m:e>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2</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1">
                                        <a:latin typeface="Cambria Math" panose="02040503050406030204" pitchFamily="18" charset="0"/>
                                      </a:rPr>
                                      <m:t>𝑛</m:t>
                                    </m:r>
                                  </m:sub>
                                </m:sSub>
                              </m:e>
                            </m:mr>
                            <m:mr>
                              <m:e>
                                <m:r>
                                  <a:rPr lang="cs-CZ" b="0" i="0">
                                    <a:latin typeface="Cambria Math" panose="02040503050406030204" pitchFamily="18" charset="0"/>
                                  </a:rPr>
                                  <m:t>⋮</m:t>
                                </m:r>
                              </m:e>
                              <m:e>
                                <m:r>
                                  <a:rPr lang="cs-CZ" b="0" i="0">
                                    <a:latin typeface="Cambria Math" panose="02040503050406030204" pitchFamily="18" charset="0"/>
                                  </a:rPr>
                                  <m:t>⋮</m:t>
                                </m:r>
                              </m:e>
                              <m:e>
                                <m:r>
                                  <a:rPr lang="cs-CZ" b="0" i="0">
                                    <a:latin typeface="Cambria Math" panose="02040503050406030204" pitchFamily="18" charset="0"/>
                                  </a:rPr>
                                  <m:t>⋱</m:t>
                                </m:r>
                              </m:e>
                              <m:e>
                                <m:r>
                                  <a:rPr lang="cs-CZ" b="0" i="0">
                                    <a:latin typeface="Cambria Math" panose="02040503050406030204" pitchFamily="18" charset="0"/>
                                  </a:rPr>
                                  <m:t>⋮</m:t>
                                </m:r>
                              </m:e>
                            </m:mr>
                            <m:mr>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1">
                                        <a:latin typeface="Cambria Math" panose="02040503050406030204" pitchFamily="18" charset="0"/>
                                      </a:rPr>
                                      <m:t>𝑛</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1</m:t>
                                    </m:r>
                                  </m:sub>
                                </m:sSub>
                              </m:e>
                              <m:e>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1">
                                        <a:latin typeface="Cambria Math" panose="02040503050406030204" pitchFamily="18" charset="0"/>
                                      </a:rPr>
                                      <m:t>𝑛</m:t>
                                    </m:r>
                                  </m:sub>
                                </m:sSub>
                                <m:sSub>
                                  <m:sSubPr>
                                    <m:ctrlPr>
                                      <a:rPr lang="cs-CZ" b="0" i="1">
                                        <a:latin typeface="Cambria Math" panose="02040503050406030204" pitchFamily="18" charset="0"/>
                                      </a:rPr>
                                    </m:ctrlPr>
                                  </m:sSubPr>
                                  <m:e>
                                    <m:r>
                                      <a:rPr lang="cs-CZ" b="0" i="1">
                                        <a:latin typeface="Cambria Math" panose="02040503050406030204" pitchFamily="18" charset="0"/>
                                      </a:rPr>
                                      <m:t>𝜀</m:t>
                                    </m:r>
                                  </m:e>
                                  <m:sub>
                                    <m:r>
                                      <a:rPr lang="cs-CZ" b="0" i="0">
                                        <a:latin typeface="Cambria Math" panose="02040503050406030204" pitchFamily="18" charset="0"/>
                                      </a:rPr>
                                      <m:t>2</m:t>
                                    </m:r>
                                  </m:sub>
                                </m:sSub>
                              </m:e>
                              <m:e>
                                <m:r>
                                  <a:rPr lang="cs-CZ" b="0" i="0">
                                    <a:latin typeface="Cambria Math" panose="02040503050406030204" pitchFamily="18" charset="0"/>
                                  </a:rPr>
                                  <m:t>…</m:t>
                                </m:r>
                              </m:e>
                              <m:e>
                                <m:sSubSup>
                                  <m:sSubSupPr>
                                    <m:ctrlPr>
                                      <a:rPr lang="cs-CZ" b="0" i="1">
                                        <a:latin typeface="Cambria Math" panose="02040503050406030204" pitchFamily="18" charset="0"/>
                                      </a:rPr>
                                    </m:ctrlPr>
                                  </m:sSubSupPr>
                                  <m:e>
                                    <m:r>
                                      <a:rPr lang="cs-CZ" b="0" i="1">
                                        <a:latin typeface="Cambria Math" panose="02040503050406030204" pitchFamily="18" charset="0"/>
                                      </a:rPr>
                                      <m:t>𝜀</m:t>
                                    </m:r>
                                  </m:e>
                                  <m:sub>
                                    <m:r>
                                      <a:rPr lang="cs-CZ" b="0" i="1">
                                        <a:latin typeface="Cambria Math" panose="02040503050406030204" pitchFamily="18" charset="0"/>
                                      </a:rPr>
                                      <m:t>𝑛</m:t>
                                    </m:r>
                                  </m:sub>
                                  <m:sup>
                                    <m:r>
                                      <a:rPr lang="cs-CZ" b="0" i="0">
                                        <a:latin typeface="Cambria Math" panose="02040503050406030204" pitchFamily="18" charset="0"/>
                                      </a:rPr>
                                      <m:t>2</m:t>
                                    </m:r>
                                  </m:sup>
                                </m:sSubSup>
                              </m:e>
                            </m:mr>
                          </m:m>
                        </m:e>
                      </m:d>
                      <m:r>
                        <a:rPr lang="cs-CZ" b="0" i="0">
                          <a:latin typeface="Cambria Math" panose="02040503050406030204" pitchFamily="18" charset="0"/>
                        </a:rPr>
                        <m:t>=</m:t>
                      </m:r>
                      <m:d>
                        <m:dPr>
                          <m:ctrlPr>
                            <a:rPr lang="cs-CZ" b="0" i="1">
                              <a:latin typeface="Cambria Math" panose="02040503050406030204" pitchFamily="18" charset="0"/>
                            </a:rPr>
                          </m:ctrlPr>
                        </m:dPr>
                        <m:e>
                          <m:m>
                            <m:mPr>
                              <m:plcHide m:val="on"/>
                              <m:mcs>
                                <m:mc>
                                  <m:mcPr>
                                    <m:count m:val="4"/>
                                    <m:mcJc m:val="center"/>
                                  </m:mcPr>
                                </m:mc>
                              </m:mcs>
                              <m:ctrlPr>
                                <a:rPr lang="cs-CZ" b="0" i="1">
                                  <a:latin typeface="Cambria Math" panose="02040503050406030204" pitchFamily="18" charset="0"/>
                                </a:rPr>
                              </m:ctrlPr>
                            </m:mPr>
                            <m:mr>
                              <m:e>
                                <m:r>
                                  <a:rPr lang="cs-CZ" b="0" i="1">
                                    <a:latin typeface="Cambria Math" panose="02040503050406030204" pitchFamily="18" charset="0"/>
                                  </a:rPr>
                                  <m:t>𝐸</m:t>
                                </m:r>
                                <m:d>
                                  <m:dPr>
                                    <m:ctrlPr>
                                      <a:rPr lang="cs-CZ" b="0" i="1">
                                        <a:latin typeface="Cambria Math" panose="02040503050406030204" pitchFamily="18" charset="0"/>
                                      </a:rPr>
                                    </m:ctrlPr>
                                  </m:dPr>
                                  <m:e>
                                    <m:sSubSup>
                                      <m:sSubSupPr>
                                        <m:ctrlPr>
                                          <a:rPr lang="cs-CZ" b="0" i="1">
                                            <a:latin typeface="Cambria Math" panose="02040503050406030204" pitchFamily="18" charset="0"/>
                                          </a:rPr>
                                        </m:ctrlPr>
                                      </m:sSubSupPr>
                                      <m:e>
                                        <m:r>
                                          <a:rPr lang="cs-CZ" b="0" i="1">
                                            <a:latin typeface="Cambria Math" panose="02040503050406030204" pitchFamily="18" charset="0"/>
                                          </a:rPr>
                                          <m:t>𝜀</m:t>
                                        </m:r>
                                      </m:e>
                                      <m:sub>
                                        <m:r>
                                          <a:rPr lang="cs-CZ" b="0" i="0">
                                            <a:latin typeface="Cambria Math" panose="02040503050406030204" pitchFamily="18" charset="0"/>
                                          </a:rPr>
                                          <m:t>1</m:t>
                                        </m:r>
                                      </m:sub>
                                      <m:sup>
                                        <m:r>
                                          <a:rPr lang="cs-CZ" b="0" i="0">
                                            <a:latin typeface="Cambria Math" panose="02040503050406030204" pitchFamily="18" charset="0"/>
                                          </a:rPr>
                                          <m:t>2</m:t>
                                        </m:r>
                                      </m:sup>
                                    </m:sSubSup>
                                  </m:e>
                                </m:d>
                              </m:e>
                              <m:e>
                                <m:r>
                                  <a:rPr lang="cs-CZ" b="0" i="0">
                                    <a:latin typeface="Cambria Math" panose="02040503050406030204" pitchFamily="18" charset="0"/>
                                  </a:rPr>
                                  <m:t>0</m:t>
                                </m:r>
                              </m:e>
                              <m:e>
                                <m:r>
                                  <a:rPr lang="cs-CZ" b="0" i="0">
                                    <a:latin typeface="Cambria Math" panose="02040503050406030204" pitchFamily="18" charset="0"/>
                                  </a:rPr>
                                  <m:t>…</m:t>
                                </m:r>
                              </m:e>
                              <m:e>
                                <m:r>
                                  <a:rPr lang="cs-CZ" b="0" i="0">
                                    <a:latin typeface="Cambria Math" panose="02040503050406030204" pitchFamily="18" charset="0"/>
                                  </a:rPr>
                                  <m:t>0</m:t>
                                </m:r>
                              </m:e>
                            </m:mr>
                            <m:mr>
                              <m:e>
                                <m:r>
                                  <a:rPr lang="cs-CZ" b="0" i="0">
                                    <a:latin typeface="Cambria Math" panose="02040503050406030204" pitchFamily="18" charset="0"/>
                                  </a:rPr>
                                  <m:t>0</m:t>
                                </m:r>
                              </m:e>
                              <m:e>
                                <m:r>
                                  <a:rPr lang="cs-CZ" b="0" i="1">
                                    <a:latin typeface="Cambria Math" panose="02040503050406030204" pitchFamily="18" charset="0"/>
                                  </a:rPr>
                                  <m:t>𝐸</m:t>
                                </m:r>
                                <m:d>
                                  <m:dPr>
                                    <m:ctrlPr>
                                      <a:rPr lang="cs-CZ" b="0" i="1">
                                        <a:latin typeface="Cambria Math" panose="02040503050406030204" pitchFamily="18" charset="0"/>
                                      </a:rPr>
                                    </m:ctrlPr>
                                  </m:dPr>
                                  <m:e>
                                    <m:sSubSup>
                                      <m:sSubSupPr>
                                        <m:ctrlPr>
                                          <a:rPr lang="cs-CZ" b="0" i="1">
                                            <a:latin typeface="Cambria Math" panose="02040503050406030204" pitchFamily="18" charset="0"/>
                                          </a:rPr>
                                        </m:ctrlPr>
                                      </m:sSubSupPr>
                                      <m:e>
                                        <m:r>
                                          <a:rPr lang="cs-CZ" b="0" i="1">
                                            <a:latin typeface="Cambria Math" panose="02040503050406030204" pitchFamily="18" charset="0"/>
                                          </a:rPr>
                                          <m:t>𝜀</m:t>
                                        </m:r>
                                      </m:e>
                                      <m:sub>
                                        <m:r>
                                          <a:rPr lang="cs-CZ" b="0" i="0">
                                            <a:latin typeface="Cambria Math" panose="02040503050406030204" pitchFamily="18" charset="0"/>
                                          </a:rPr>
                                          <m:t>2</m:t>
                                        </m:r>
                                      </m:sub>
                                      <m:sup>
                                        <m:r>
                                          <a:rPr lang="cs-CZ" b="0" i="0">
                                            <a:latin typeface="Cambria Math" panose="02040503050406030204" pitchFamily="18" charset="0"/>
                                          </a:rPr>
                                          <m:t>2</m:t>
                                        </m:r>
                                      </m:sup>
                                    </m:sSubSup>
                                  </m:e>
                                </m:d>
                              </m:e>
                              <m:e>
                                <m:r>
                                  <a:rPr lang="cs-CZ" b="0" i="0">
                                    <a:latin typeface="Cambria Math" panose="02040503050406030204" pitchFamily="18" charset="0"/>
                                  </a:rPr>
                                  <m:t>…</m:t>
                                </m:r>
                              </m:e>
                              <m:e>
                                <m:r>
                                  <a:rPr lang="cs-CZ" b="0" i="0">
                                    <a:latin typeface="Cambria Math" panose="02040503050406030204" pitchFamily="18" charset="0"/>
                                  </a:rPr>
                                  <m:t>0</m:t>
                                </m:r>
                              </m:e>
                            </m:mr>
                            <m:mr>
                              <m:e>
                                <m:r>
                                  <a:rPr lang="cs-CZ" b="0" i="0">
                                    <a:latin typeface="Cambria Math" panose="02040503050406030204" pitchFamily="18" charset="0"/>
                                  </a:rPr>
                                  <m:t>⋮</m:t>
                                </m:r>
                              </m:e>
                              <m:e>
                                <m:r>
                                  <a:rPr lang="cs-CZ" b="0" i="0">
                                    <a:latin typeface="Cambria Math" panose="02040503050406030204" pitchFamily="18" charset="0"/>
                                  </a:rPr>
                                  <m:t>⋮</m:t>
                                </m:r>
                              </m:e>
                              <m:e>
                                <m:r>
                                  <a:rPr lang="cs-CZ" b="0" i="0">
                                    <a:latin typeface="Cambria Math" panose="02040503050406030204" pitchFamily="18" charset="0"/>
                                  </a:rPr>
                                  <m:t>⋱</m:t>
                                </m:r>
                              </m:e>
                              <m:e>
                                <m:r>
                                  <a:rPr lang="cs-CZ" b="0" i="0">
                                    <a:latin typeface="Cambria Math" panose="02040503050406030204" pitchFamily="18" charset="0"/>
                                  </a:rPr>
                                  <m:t>⋮</m:t>
                                </m:r>
                              </m:e>
                            </m:mr>
                            <m:mr>
                              <m:e>
                                <m:r>
                                  <a:rPr lang="cs-CZ" b="0" i="0">
                                    <a:latin typeface="Cambria Math" panose="02040503050406030204" pitchFamily="18" charset="0"/>
                                  </a:rPr>
                                  <m:t>0</m:t>
                                </m:r>
                              </m:e>
                              <m:e>
                                <m:r>
                                  <a:rPr lang="cs-CZ" b="0" i="0">
                                    <a:latin typeface="Cambria Math" panose="02040503050406030204" pitchFamily="18" charset="0"/>
                                  </a:rPr>
                                  <m:t>0</m:t>
                                </m:r>
                              </m:e>
                              <m:e>
                                <m:r>
                                  <a:rPr lang="cs-CZ" b="0" i="0">
                                    <a:latin typeface="Cambria Math" panose="02040503050406030204" pitchFamily="18" charset="0"/>
                                  </a:rPr>
                                  <m:t>…</m:t>
                                </m:r>
                              </m:e>
                              <m:e>
                                <m:r>
                                  <a:rPr lang="cs-CZ" b="0" i="1">
                                    <a:latin typeface="Cambria Math" panose="02040503050406030204" pitchFamily="18" charset="0"/>
                                  </a:rPr>
                                  <m:t>𝐸</m:t>
                                </m:r>
                                <m:d>
                                  <m:dPr>
                                    <m:ctrlPr>
                                      <a:rPr lang="cs-CZ" b="0" i="1">
                                        <a:latin typeface="Cambria Math" panose="02040503050406030204" pitchFamily="18" charset="0"/>
                                      </a:rPr>
                                    </m:ctrlPr>
                                  </m:dPr>
                                  <m:e>
                                    <m:sSubSup>
                                      <m:sSubSupPr>
                                        <m:ctrlPr>
                                          <a:rPr lang="cs-CZ" b="0" i="1">
                                            <a:latin typeface="Cambria Math" panose="02040503050406030204" pitchFamily="18" charset="0"/>
                                          </a:rPr>
                                        </m:ctrlPr>
                                      </m:sSubSupPr>
                                      <m:e>
                                        <m:r>
                                          <a:rPr lang="cs-CZ" b="0" i="1">
                                            <a:latin typeface="Cambria Math" panose="02040503050406030204" pitchFamily="18" charset="0"/>
                                          </a:rPr>
                                          <m:t>𝜀</m:t>
                                        </m:r>
                                      </m:e>
                                      <m:sub>
                                        <m:r>
                                          <a:rPr lang="cs-CZ" b="0" i="1">
                                            <a:latin typeface="Cambria Math" panose="02040503050406030204" pitchFamily="18" charset="0"/>
                                          </a:rPr>
                                          <m:t>𝑛</m:t>
                                        </m:r>
                                      </m:sub>
                                      <m:sup>
                                        <m:r>
                                          <a:rPr lang="cs-CZ" b="0" i="0">
                                            <a:latin typeface="Cambria Math" panose="02040503050406030204" pitchFamily="18" charset="0"/>
                                          </a:rPr>
                                          <m:t>2</m:t>
                                        </m:r>
                                      </m:sup>
                                    </m:sSubSup>
                                  </m:e>
                                </m:d>
                              </m:e>
                            </m:mr>
                          </m:m>
                        </m:e>
                      </m:d>
                    </m:oMath>
                  </m:oMathPara>
                </a14:m>
                <a:endParaRPr lang="cs-CZ" dirty="0"/>
              </a:p>
            </p:txBody>
          </p:sp>
        </mc:Choice>
        <mc:Fallback xmlns="">
          <p:sp>
            <p:nvSpPr>
              <p:cNvPr id="3" name="Obdélník 2">
                <a:extLst>
                  <a:ext uri="{FF2B5EF4-FFF2-40B4-BE49-F238E27FC236}">
                    <a16:creationId xmlns:a16="http://schemas.microsoft.com/office/drawing/2014/main" id="{EE61A8D7-9F2A-4368-B3BD-8C45694C20C1}"/>
                  </a:ext>
                </a:extLst>
              </p:cNvPr>
              <p:cNvSpPr>
                <a:spLocks noRot="1" noChangeAspect="1" noMove="1" noResize="1" noEditPoints="1" noAdjustHandles="1" noChangeArrowheads="1" noChangeShapeType="1" noTextEdit="1"/>
              </p:cNvSpPr>
              <p:nvPr/>
            </p:nvSpPr>
            <p:spPr>
              <a:xfrm>
                <a:off x="791170" y="4175210"/>
                <a:ext cx="8043734" cy="1407373"/>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 name="Obdélník 9">
                <a:extLst>
                  <a:ext uri="{FF2B5EF4-FFF2-40B4-BE49-F238E27FC236}">
                    <a16:creationId xmlns:a16="http://schemas.microsoft.com/office/drawing/2014/main" id="{6B58DFAB-D944-424C-A23A-A30C1553C061}"/>
                  </a:ext>
                </a:extLst>
              </p:cNvPr>
              <p:cNvSpPr/>
              <p:nvPr/>
            </p:nvSpPr>
            <p:spPr>
              <a:xfrm>
                <a:off x="628686" y="5533625"/>
                <a:ext cx="4184351" cy="14073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𝐸</m:t>
                      </m:r>
                      <m:d>
                        <m:dPr>
                          <m:ctrlPr>
                            <a:rPr lang="cs-CZ" i="1">
                              <a:latin typeface="Cambria Math" panose="02040503050406030204" pitchFamily="18" charset="0"/>
                            </a:rPr>
                          </m:ctrlPr>
                        </m:dPr>
                        <m:e>
                          <m:r>
                            <a:rPr lang="cs-CZ" b="1" i="1">
                              <a:latin typeface="Cambria Math" panose="02040503050406030204" pitchFamily="18" charset="0"/>
                            </a:rPr>
                            <m:t>𝜺</m:t>
                          </m:r>
                          <m:r>
                            <a:rPr lang="cs-CZ" b="0" i="0">
                              <a:latin typeface="Cambria Math" panose="02040503050406030204" pitchFamily="18" charset="0"/>
                            </a:rPr>
                            <m:t>∙</m:t>
                          </m:r>
                          <m:sSup>
                            <m:sSupPr>
                              <m:ctrlPr>
                                <a:rPr lang="cs-CZ" b="0" i="1">
                                  <a:latin typeface="Cambria Math" panose="02040503050406030204" pitchFamily="18" charset="0"/>
                                </a:rPr>
                              </m:ctrlPr>
                            </m:sSupPr>
                            <m:e>
                              <m:r>
                                <a:rPr lang="cs-CZ" b="1" i="1">
                                  <a:latin typeface="Cambria Math" panose="02040503050406030204" pitchFamily="18" charset="0"/>
                                </a:rPr>
                                <m:t>𝜺</m:t>
                              </m:r>
                            </m:e>
                            <m:sup>
                              <m:r>
                                <a:rPr lang="cs-CZ" b="0" i="1">
                                  <a:latin typeface="Cambria Math" panose="02040503050406030204" pitchFamily="18" charset="0"/>
                                </a:rPr>
                                <m:t>𝑇</m:t>
                              </m:r>
                            </m:sup>
                          </m:sSup>
                        </m:e>
                      </m:d>
                      <m:r>
                        <a:rPr lang="cs-CZ" b="0" i="0">
                          <a:latin typeface="Cambria Math" panose="02040503050406030204" pitchFamily="18" charset="0"/>
                        </a:rPr>
                        <m:t>=</m:t>
                      </m:r>
                      <m:d>
                        <m:dPr>
                          <m:ctrlPr>
                            <a:rPr lang="cs-CZ" b="0" i="1">
                              <a:latin typeface="Cambria Math" panose="02040503050406030204" pitchFamily="18" charset="0"/>
                            </a:rPr>
                          </m:ctrlPr>
                        </m:dPr>
                        <m:e>
                          <m:m>
                            <m:mPr>
                              <m:plcHide m:val="on"/>
                              <m:mcs>
                                <m:mc>
                                  <m:mcPr>
                                    <m:count m:val="4"/>
                                    <m:mcJc m:val="center"/>
                                  </m:mcPr>
                                </m:mc>
                              </m:mcs>
                              <m:ctrlPr>
                                <a:rPr lang="cs-CZ" b="0" i="1">
                                  <a:latin typeface="Cambria Math" panose="02040503050406030204" pitchFamily="18" charset="0"/>
                                </a:rPr>
                              </m:ctrlPr>
                            </m:mPr>
                            <m:mr>
                              <m:e>
                                <m:sSubSup>
                                  <m:sSubSupPr>
                                    <m:ctrlPr>
                                      <a:rPr lang="cs-CZ" b="0" i="1">
                                        <a:latin typeface="Cambria Math" panose="02040503050406030204" pitchFamily="18" charset="0"/>
                                      </a:rPr>
                                    </m:ctrlPr>
                                  </m:sSubSupPr>
                                  <m:e>
                                    <m:r>
                                      <a:rPr lang="cs-CZ" b="0" i="1" smtClean="0">
                                        <a:latin typeface="Cambria Math" panose="02040503050406030204" pitchFamily="18" charset="0"/>
                                        <a:ea typeface="Cambria Math" panose="02040503050406030204" pitchFamily="18" charset="0"/>
                                      </a:rPr>
                                      <m:t>𝜎</m:t>
                                    </m:r>
                                  </m:e>
                                  <m:sub>
                                    <m:r>
                                      <a:rPr lang="cs-CZ" b="0" i="0">
                                        <a:latin typeface="Cambria Math" panose="02040503050406030204" pitchFamily="18" charset="0"/>
                                      </a:rPr>
                                      <m:t>1</m:t>
                                    </m:r>
                                  </m:sub>
                                  <m:sup>
                                    <m:r>
                                      <a:rPr lang="cs-CZ" b="0" i="0">
                                        <a:latin typeface="Cambria Math" panose="02040503050406030204" pitchFamily="18" charset="0"/>
                                      </a:rPr>
                                      <m:t>2</m:t>
                                    </m:r>
                                  </m:sup>
                                </m:sSubSup>
                              </m:e>
                              <m:e>
                                <m:r>
                                  <a:rPr lang="cs-CZ" b="0" i="0">
                                    <a:latin typeface="Cambria Math" panose="02040503050406030204" pitchFamily="18" charset="0"/>
                                  </a:rPr>
                                  <m:t>0</m:t>
                                </m:r>
                              </m:e>
                              <m:e>
                                <m:r>
                                  <a:rPr lang="cs-CZ" b="0" i="0">
                                    <a:latin typeface="Cambria Math" panose="02040503050406030204" pitchFamily="18" charset="0"/>
                                  </a:rPr>
                                  <m:t>…</m:t>
                                </m:r>
                              </m:e>
                              <m:e>
                                <m:r>
                                  <a:rPr lang="cs-CZ" b="0" i="0">
                                    <a:latin typeface="Cambria Math" panose="02040503050406030204" pitchFamily="18" charset="0"/>
                                  </a:rPr>
                                  <m:t>0</m:t>
                                </m:r>
                              </m:e>
                            </m:mr>
                            <m:mr>
                              <m:e>
                                <m:r>
                                  <a:rPr lang="cs-CZ" b="0" i="0">
                                    <a:latin typeface="Cambria Math" panose="02040503050406030204" pitchFamily="18" charset="0"/>
                                  </a:rPr>
                                  <m:t>0</m:t>
                                </m:r>
                              </m:e>
                              <m:e>
                                <m:sSubSup>
                                  <m:sSubSupPr>
                                    <m:ctrlPr>
                                      <a:rPr lang="cs-CZ" b="0" i="1">
                                        <a:latin typeface="Cambria Math" panose="02040503050406030204" pitchFamily="18" charset="0"/>
                                      </a:rPr>
                                    </m:ctrlPr>
                                  </m:sSubSupPr>
                                  <m:e>
                                    <m:r>
                                      <a:rPr lang="cs-CZ" i="1">
                                        <a:latin typeface="Cambria Math" panose="02040503050406030204" pitchFamily="18" charset="0"/>
                                        <a:ea typeface="Cambria Math" panose="02040503050406030204" pitchFamily="18" charset="0"/>
                                      </a:rPr>
                                      <m:t>𝜎</m:t>
                                    </m:r>
                                  </m:e>
                                  <m:sub>
                                    <m:r>
                                      <a:rPr lang="cs-CZ" b="0" i="0">
                                        <a:latin typeface="Cambria Math" panose="02040503050406030204" pitchFamily="18" charset="0"/>
                                      </a:rPr>
                                      <m:t>2</m:t>
                                    </m:r>
                                  </m:sub>
                                  <m:sup>
                                    <m:r>
                                      <a:rPr lang="cs-CZ" b="0" i="0">
                                        <a:latin typeface="Cambria Math" panose="02040503050406030204" pitchFamily="18" charset="0"/>
                                      </a:rPr>
                                      <m:t>2</m:t>
                                    </m:r>
                                  </m:sup>
                                </m:sSubSup>
                              </m:e>
                              <m:e>
                                <m:r>
                                  <a:rPr lang="cs-CZ" b="0" i="0">
                                    <a:latin typeface="Cambria Math" panose="02040503050406030204" pitchFamily="18" charset="0"/>
                                  </a:rPr>
                                  <m:t>…</m:t>
                                </m:r>
                              </m:e>
                              <m:e>
                                <m:r>
                                  <a:rPr lang="cs-CZ" b="0" i="0">
                                    <a:latin typeface="Cambria Math" panose="02040503050406030204" pitchFamily="18" charset="0"/>
                                  </a:rPr>
                                  <m:t>0</m:t>
                                </m:r>
                              </m:e>
                            </m:mr>
                            <m:mr>
                              <m:e>
                                <m:r>
                                  <a:rPr lang="cs-CZ" b="0" i="0">
                                    <a:latin typeface="Cambria Math" panose="02040503050406030204" pitchFamily="18" charset="0"/>
                                  </a:rPr>
                                  <m:t>⋮</m:t>
                                </m:r>
                              </m:e>
                              <m:e>
                                <m:r>
                                  <a:rPr lang="cs-CZ" b="0" i="0">
                                    <a:latin typeface="Cambria Math" panose="02040503050406030204" pitchFamily="18" charset="0"/>
                                  </a:rPr>
                                  <m:t>⋮</m:t>
                                </m:r>
                              </m:e>
                              <m:e>
                                <m:r>
                                  <a:rPr lang="cs-CZ" b="0" i="0">
                                    <a:latin typeface="Cambria Math" panose="02040503050406030204" pitchFamily="18" charset="0"/>
                                  </a:rPr>
                                  <m:t>⋱</m:t>
                                </m:r>
                              </m:e>
                              <m:e>
                                <m:r>
                                  <a:rPr lang="cs-CZ" b="0" i="0">
                                    <a:latin typeface="Cambria Math" panose="02040503050406030204" pitchFamily="18" charset="0"/>
                                  </a:rPr>
                                  <m:t>⋮</m:t>
                                </m:r>
                              </m:e>
                            </m:mr>
                            <m:mr>
                              <m:e>
                                <m:r>
                                  <a:rPr lang="cs-CZ" b="0" i="0">
                                    <a:latin typeface="Cambria Math" panose="02040503050406030204" pitchFamily="18" charset="0"/>
                                  </a:rPr>
                                  <m:t>0</m:t>
                                </m:r>
                              </m:e>
                              <m:e>
                                <m:r>
                                  <a:rPr lang="cs-CZ" b="0" i="0">
                                    <a:latin typeface="Cambria Math" panose="02040503050406030204" pitchFamily="18" charset="0"/>
                                  </a:rPr>
                                  <m:t>0</m:t>
                                </m:r>
                              </m:e>
                              <m:e>
                                <m:r>
                                  <a:rPr lang="cs-CZ" b="0" i="0">
                                    <a:latin typeface="Cambria Math" panose="02040503050406030204" pitchFamily="18" charset="0"/>
                                  </a:rPr>
                                  <m:t>…</m:t>
                                </m:r>
                              </m:e>
                              <m:e>
                                <m:sSubSup>
                                  <m:sSubSupPr>
                                    <m:ctrlPr>
                                      <a:rPr lang="cs-CZ" b="0" i="1">
                                        <a:latin typeface="Cambria Math" panose="02040503050406030204" pitchFamily="18" charset="0"/>
                                      </a:rPr>
                                    </m:ctrlPr>
                                  </m:sSubSupPr>
                                  <m:e>
                                    <m:r>
                                      <a:rPr lang="cs-CZ" i="1">
                                        <a:latin typeface="Cambria Math" panose="02040503050406030204" pitchFamily="18" charset="0"/>
                                        <a:ea typeface="Cambria Math" panose="02040503050406030204" pitchFamily="18" charset="0"/>
                                      </a:rPr>
                                      <m:t>𝜎</m:t>
                                    </m:r>
                                  </m:e>
                                  <m:sub>
                                    <m:r>
                                      <a:rPr lang="cs-CZ" b="0" i="1">
                                        <a:latin typeface="Cambria Math" panose="02040503050406030204" pitchFamily="18" charset="0"/>
                                      </a:rPr>
                                      <m:t>𝑛</m:t>
                                    </m:r>
                                  </m:sub>
                                  <m:sup>
                                    <m:r>
                                      <a:rPr lang="cs-CZ" b="0" i="0">
                                        <a:latin typeface="Cambria Math" panose="02040503050406030204" pitchFamily="18" charset="0"/>
                                      </a:rPr>
                                      <m:t>2</m:t>
                                    </m:r>
                                  </m:sup>
                                </m:sSubSup>
                              </m:e>
                            </m:mr>
                          </m:m>
                        </m:e>
                      </m:d>
                      <m:r>
                        <a:rPr lang="cs-CZ" b="0" i="0">
                          <a:latin typeface="Cambria Math" panose="02040503050406030204" pitchFamily="18" charset="0"/>
                        </a:rPr>
                        <m:t>=</m:t>
                      </m:r>
                      <m:sSup>
                        <m:sSupPr>
                          <m:ctrlPr>
                            <a:rPr lang="cs-CZ" b="0" i="1">
                              <a:latin typeface="Cambria Math" panose="02040503050406030204" pitchFamily="18" charset="0"/>
                            </a:rPr>
                          </m:ctrlPr>
                        </m:sSupPr>
                        <m:e>
                          <m:r>
                            <a:rPr lang="cs-CZ" b="1" i="1">
                              <a:latin typeface="Cambria Math" panose="02040503050406030204" pitchFamily="18" charset="0"/>
                            </a:rPr>
                            <m:t>𝑴</m:t>
                          </m:r>
                        </m:e>
                        <m:sup>
                          <m:r>
                            <a:rPr lang="cs-CZ" b="0" i="0">
                              <a:latin typeface="Cambria Math" panose="02040503050406030204" pitchFamily="18" charset="0"/>
                            </a:rPr>
                            <m:t>2</m:t>
                          </m:r>
                        </m:sup>
                      </m:sSup>
                    </m:oMath>
                  </m:oMathPara>
                </a14:m>
                <a:endParaRPr lang="cs-CZ" dirty="0"/>
              </a:p>
            </p:txBody>
          </p:sp>
        </mc:Choice>
        <mc:Fallback xmlns="">
          <p:sp>
            <p:nvSpPr>
              <p:cNvPr id="10" name="Obdélník 9">
                <a:extLst>
                  <a:ext uri="{FF2B5EF4-FFF2-40B4-BE49-F238E27FC236}">
                    <a16:creationId xmlns:a16="http://schemas.microsoft.com/office/drawing/2014/main" id="{6B58DFAB-D944-424C-A23A-A30C1553C061}"/>
                  </a:ext>
                </a:extLst>
              </p:cNvPr>
              <p:cNvSpPr>
                <a:spLocks noRot="1" noChangeAspect="1" noMove="1" noResize="1" noEditPoints="1" noAdjustHandles="1" noChangeArrowheads="1" noChangeShapeType="1" noTextEdit="1"/>
              </p:cNvSpPr>
              <p:nvPr/>
            </p:nvSpPr>
            <p:spPr>
              <a:xfrm>
                <a:off x="628686" y="5533625"/>
                <a:ext cx="4184351" cy="1407373"/>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 name="Obdélník 10">
                <a:extLst>
                  <a:ext uri="{FF2B5EF4-FFF2-40B4-BE49-F238E27FC236}">
                    <a16:creationId xmlns:a16="http://schemas.microsoft.com/office/drawing/2014/main" id="{4A4258DA-D967-49D5-B004-C0300C6FBE12}"/>
                  </a:ext>
                </a:extLst>
              </p:cNvPr>
              <p:cNvSpPr/>
              <p:nvPr/>
            </p:nvSpPr>
            <p:spPr>
              <a:xfrm>
                <a:off x="628686" y="3862088"/>
                <a:ext cx="2991011" cy="41139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𝐸</m:t>
                      </m:r>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𝑖</m:t>
                              </m:r>
                            </m:sub>
                          </m:sSub>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𝑗</m:t>
                              </m:r>
                            </m:sub>
                          </m:sSub>
                        </m:e>
                      </m:d>
                      <m:r>
                        <a:rPr lang="cs-CZ" i="0">
                          <a:latin typeface="Cambria Math" panose="02040503050406030204" pitchFamily="18" charset="0"/>
                        </a:rPr>
                        <m:t>=</m:t>
                      </m:r>
                      <m:r>
                        <a:rPr lang="cs-CZ" i="1">
                          <a:latin typeface="Cambria Math" panose="02040503050406030204" pitchFamily="18" charset="0"/>
                        </a:rPr>
                        <m:t>𝐸</m:t>
                      </m:r>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𝑖</m:t>
                              </m:r>
                            </m:sub>
                          </m:sSub>
                        </m:e>
                      </m:d>
                      <m:r>
                        <a:rPr lang="cs-CZ" i="0">
                          <a:latin typeface="Cambria Math" panose="02040503050406030204" pitchFamily="18" charset="0"/>
                        </a:rPr>
                        <m:t>∙</m:t>
                      </m:r>
                      <m:r>
                        <a:rPr lang="cs-CZ" i="1">
                          <a:latin typeface="Cambria Math" panose="02040503050406030204" pitchFamily="18" charset="0"/>
                        </a:rPr>
                        <m:t>𝐸</m:t>
                      </m:r>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𝑖</m:t>
                              </m:r>
                            </m:sub>
                          </m:sSub>
                        </m:e>
                      </m:d>
                      <m:r>
                        <a:rPr lang="cs-CZ" i="0">
                          <a:latin typeface="Cambria Math" panose="02040503050406030204" pitchFamily="18" charset="0"/>
                        </a:rPr>
                        <m:t>=0. </m:t>
                      </m:r>
                    </m:oMath>
                  </m:oMathPara>
                </a14:m>
                <a:endParaRPr lang="cs-CZ" dirty="0"/>
              </a:p>
            </p:txBody>
          </p:sp>
        </mc:Choice>
        <mc:Fallback xmlns="">
          <p:sp>
            <p:nvSpPr>
              <p:cNvPr id="11" name="Obdélník 10">
                <a:extLst>
                  <a:ext uri="{FF2B5EF4-FFF2-40B4-BE49-F238E27FC236}">
                    <a16:creationId xmlns:a16="http://schemas.microsoft.com/office/drawing/2014/main" id="{4A4258DA-D967-49D5-B004-C0300C6FBE12}"/>
                  </a:ext>
                </a:extLst>
              </p:cNvPr>
              <p:cNvSpPr>
                <a:spLocks noRot="1" noChangeAspect="1" noMove="1" noResize="1" noEditPoints="1" noAdjustHandles="1" noChangeArrowheads="1" noChangeShapeType="1" noTextEdit="1"/>
              </p:cNvSpPr>
              <p:nvPr/>
            </p:nvSpPr>
            <p:spPr>
              <a:xfrm>
                <a:off x="628686" y="3862088"/>
                <a:ext cx="2991011" cy="411395"/>
              </a:xfrm>
              <a:prstGeom prst="rect">
                <a:avLst/>
              </a:prstGeom>
              <a:blipFill>
                <a:blip r:embed="rId6"/>
                <a:stretch>
                  <a:fillRect b="-7463"/>
                </a:stretch>
              </a:blipFill>
            </p:spPr>
            <p:txBody>
              <a:bodyPr/>
              <a:lstStyle/>
              <a:p>
                <a:r>
                  <a:rPr lang="cs-CZ">
                    <a:noFill/>
                  </a:rPr>
                  <a:t> </a:t>
                </a:r>
              </a:p>
            </p:txBody>
          </p:sp>
        </mc:Fallback>
      </mc:AlternateContent>
    </p:spTree>
    <p:extLst>
      <p:ext uri="{BB962C8B-B14F-4D97-AF65-F5344CB8AC3E}">
        <p14:creationId xmlns:p14="http://schemas.microsoft.com/office/powerpoint/2010/main" val="1010739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13</a:t>
            </a:fld>
            <a:endParaRPr lang="cs-CZ"/>
          </a:p>
        </p:txBody>
      </p:sp>
      <p:sp>
        <p:nvSpPr>
          <p:cNvPr id="8" name="TextBox 3"/>
          <p:cNvSpPr txBox="1"/>
          <p:nvPr/>
        </p:nvSpPr>
        <p:spPr>
          <a:xfrm>
            <a:off x="323528" y="620688"/>
            <a:ext cx="8712968" cy="954107"/>
          </a:xfrm>
          <a:prstGeom prst="rect">
            <a:avLst/>
          </a:prstGeom>
          <a:noFill/>
        </p:spPr>
        <p:txBody>
          <a:bodyPr wrap="square" rtlCol="0">
            <a:spAutoFit/>
          </a:bodyPr>
          <a:lstStyle/>
          <a:p>
            <a:r>
              <a:rPr lang="cs-CZ" sz="2400" b="1" dirty="0"/>
              <a:t>2. Zákon hromadění směrodatných odchylek.</a:t>
            </a:r>
          </a:p>
          <a:p>
            <a:endParaRPr lang="cs-CZ" sz="1400" dirty="0"/>
          </a:p>
          <a:p>
            <a:r>
              <a:rPr lang="cs-CZ" dirty="0"/>
              <a:t>Při splnění těchto předpokladů totiž platí:</a:t>
            </a:r>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A015D2BA-6ACD-4DFA-BF43-807797661578}"/>
                  </a:ext>
                </a:extLst>
              </p:cNvPr>
              <p:cNvSpPr/>
              <p:nvPr/>
            </p:nvSpPr>
            <p:spPr>
              <a:xfrm>
                <a:off x="628686" y="1762175"/>
                <a:ext cx="2800510" cy="41992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𝐸</m:t>
                      </m:r>
                      <m:d>
                        <m:dPr>
                          <m:ctrlPr>
                            <a:rPr lang="cs-CZ" i="1">
                              <a:latin typeface="Cambria Math" panose="02040503050406030204" pitchFamily="18" charset="0"/>
                            </a:rPr>
                          </m:ctrlPr>
                        </m:dPr>
                        <m:e>
                          <m:sSubSup>
                            <m:sSubSupPr>
                              <m:ctrlPr>
                                <a:rPr lang="cs-CZ" i="1">
                                  <a:latin typeface="Cambria Math" panose="02040503050406030204" pitchFamily="18" charset="0"/>
                                </a:rPr>
                              </m:ctrlPr>
                            </m:sSubSupPr>
                            <m:e>
                              <m:r>
                                <a:rPr lang="cs-CZ" i="1">
                                  <a:latin typeface="Cambria Math" panose="02040503050406030204" pitchFamily="18" charset="0"/>
                                </a:rPr>
                                <m:t>𝜀</m:t>
                              </m:r>
                            </m:e>
                            <m:sub>
                              <m:r>
                                <a:rPr lang="cs-CZ" i="1">
                                  <a:latin typeface="Cambria Math" panose="02040503050406030204" pitchFamily="18" charset="0"/>
                                </a:rPr>
                                <m:t>𝑓</m:t>
                              </m:r>
                            </m:sub>
                            <m:sup>
                              <m:r>
                                <a:rPr lang="cs-CZ" i="0">
                                  <a:latin typeface="Cambria Math" panose="02040503050406030204" pitchFamily="18" charset="0"/>
                                </a:rPr>
                                <m:t>2</m:t>
                              </m:r>
                            </m:sup>
                          </m:sSubSup>
                        </m:e>
                      </m:d>
                      <m:r>
                        <a:rPr lang="cs-CZ" i="0">
                          <a:latin typeface="Cambria Math" panose="02040503050406030204" pitchFamily="18" charset="0"/>
                        </a:rPr>
                        <m:t>=</m:t>
                      </m:r>
                      <m:sSubSup>
                        <m:sSubSupPr>
                          <m:ctrlPr>
                            <a:rPr lang="cs-CZ" i="1">
                              <a:latin typeface="Cambria Math" panose="02040503050406030204" pitchFamily="18" charset="0"/>
                            </a:rPr>
                          </m:ctrlPr>
                        </m:sSubSupPr>
                        <m:e>
                          <m:r>
                            <a:rPr lang="cs-CZ" b="1" i="1">
                              <a:latin typeface="Cambria Math" panose="02040503050406030204" pitchFamily="18" charset="0"/>
                            </a:rPr>
                            <m:t>𝒇</m:t>
                          </m:r>
                        </m:e>
                        <m:sub>
                          <m:r>
                            <a:rPr lang="cs-CZ" b="0" i="1">
                              <a:latin typeface="Cambria Math" panose="02040503050406030204" pitchFamily="18" charset="0"/>
                            </a:rPr>
                            <m:t>𝑙</m:t>
                          </m:r>
                        </m:sub>
                        <m:sup>
                          <m:r>
                            <a:rPr lang="cs-CZ" b="0" i="1">
                              <a:latin typeface="Cambria Math" panose="02040503050406030204" pitchFamily="18" charset="0"/>
                            </a:rPr>
                            <m:t>𝑇</m:t>
                          </m:r>
                        </m:sup>
                      </m:sSubSup>
                      <m:r>
                        <a:rPr lang="cs-CZ" b="0" i="0">
                          <a:latin typeface="Cambria Math" panose="02040503050406030204" pitchFamily="18" charset="0"/>
                        </a:rPr>
                        <m:t>∙</m:t>
                      </m:r>
                      <m:r>
                        <a:rPr lang="cs-CZ" b="0" i="1">
                          <a:latin typeface="Cambria Math" panose="02040503050406030204" pitchFamily="18" charset="0"/>
                        </a:rPr>
                        <m:t>𝐸</m:t>
                      </m:r>
                      <m:d>
                        <m:dPr>
                          <m:ctrlPr>
                            <a:rPr lang="cs-CZ" b="0" i="1">
                              <a:latin typeface="Cambria Math" panose="02040503050406030204" pitchFamily="18" charset="0"/>
                            </a:rPr>
                          </m:ctrlPr>
                        </m:dPr>
                        <m:e>
                          <m:r>
                            <a:rPr lang="cs-CZ" b="1" i="1">
                              <a:latin typeface="Cambria Math" panose="02040503050406030204" pitchFamily="18" charset="0"/>
                            </a:rPr>
                            <m:t>𝜺</m:t>
                          </m:r>
                          <m:r>
                            <a:rPr lang="cs-CZ" b="0" i="0">
                              <a:latin typeface="Cambria Math" panose="02040503050406030204" pitchFamily="18" charset="0"/>
                            </a:rPr>
                            <m:t>∙</m:t>
                          </m:r>
                          <m:sSup>
                            <m:sSupPr>
                              <m:ctrlPr>
                                <a:rPr lang="cs-CZ" b="0" i="1">
                                  <a:latin typeface="Cambria Math" panose="02040503050406030204" pitchFamily="18" charset="0"/>
                                </a:rPr>
                              </m:ctrlPr>
                            </m:sSupPr>
                            <m:e>
                              <m:r>
                                <a:rPr lang="cs-CZ" b="1" i="1">
                                  <a:latin typeface="Cambria Math" panose="02040503050406030204" pitchFamily="18" charset="0"/>
                                </a:rPr>
                                <m:t>𝜺</m:t>
                              </m:r>
                            </m:e>
                            <m:sup>
                              <m:r>
                                <a:rPr lang="cs-CZ" b="0" i="1">
                                  <a:latin typeface="Cambria Math" panose="02040503050406030204" pitchFamily="18" charset="0"/>
                                </a:rPr>
                                <m:t>𝑇</m:t>
                              </m:r>
                            </m:sup>
                          </m:sSup>
                        </m:e>
                      </m:d>
                      <m:r>
                        <a:rPr lang="cs-CZ" b="0" i="0">
                          <a:latin typeface="Cambria Math" panose="02040503050406030204" pitchFamily="18" charset="0"/>
                        </a:rPr>
                        <m:t>∙</m:t>
                      </m:r>
                      <m:sSub>
                        <m:sSubPr>
                          <m:ctrlPr>
                            <a:rPr lang="cs-CZ" b="0" i="1">
                              <a:latin typeface="Cambria Math" panose="02040503050406030204" pitchFamily="18" charset="0"/>
                            </a:rPr>
                          </m:ctrlPr>
                        </m:sSubPr>
                        <m:e>
                          <m:r>
                            <a:rPr lang="cs-CZ" b="1" i="1">
                              <a:latin typeface="Cambria Math" panose="02040503050406030204" pitchFamily="18" charset="0"/>
                            </a:rPr>
                            <m:t>𝒇</m:t>
                          </m:r>
                        </m:e>
                        <m:sub>
                          <m:r>
                            <a:rPr lang="cs-CZ" b="0" i="1">
                              <a:latin typeface="Cambria Math" panose="02040503050406030204" pitchFamily="18" charset="0"/>
                            </a:rPr>
                            <m:t>𝑙</m:t>
                          </m:r>
                        </m:sub>
                      </m:sSub>
                    </m:oMath>
                  </m:oMathPara>
                </a14:m>
                <a:endParaRPr lang="cs-CZ" dirty="0"/>
              </a:p>
            </p:txBody>
          </p:sp>
        </mc:Choice>
        <mc:Fallback xmlns="">
          <p:sp>
            <p:nvSpPr>
              <p:cNvPr id="2" name="Obdélník 1">
                <a:extLst>
                  <a:ext uri="{FF2B5EF4-FFF2-40B4-BE49-F238E27FC236}">
                    <a16:creationId xmlns:a16="http://schemas.microsoft.com/office/drawing/2014/main" id="{A015D2BA-6ACD-4DFA-BF43-807797661578}"/>
                  </a:ext>
                </a:extLst>
              </p:cNvPr>
              <p:cNvSpPr>
                <a:spLocks noRot="1" noChangeAspect="1" noMove="1" noResize="1" noEditPoints="1" noAdjustHandles="1" noChangeArrowheads="1" noChangeShapeType="1" noTextEdit="1"/>
              </p:cNvSpPr>
              <p:nvPr/>
            </p:nvSpPr>
            <p:spPr>
              <a:xfrm>
                <a:off x="628686" y="1762175"/>
                <a:ext cx="2800510" cy="419923"/>
              </a:xfrm>
              <a:prstGeom prst="rect">
                <a:avLst/>
              </a:prstGeom>
              <a:blipFill>
                <a:blip r:embed="rId3"/>
                <a:stretch>
                  <a:fillRect b="-1014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 name="Obdélník 8">
                <a:extLst>
                  <a:ext uri="{FF2B5EF4-FFF2-40B4-BE49-F238E27FC236}">
                    <a16:creationId xmlns:a16="http://schemas.microsoft.com/office/drawing/2014/main" id="{912233AA-B4CD-44D3-B930-F9DC39CE574A}"/>
                  </a:ext>
                </a:extLst>
              </p:cNvPr>
              <p:cNvSpPr/>
              <p:nvPr/>
            </p:nvSpPr>
            <p:spPr>
              <a:xfrm>
                <a:off x="628686" y="2867324"/>
                <a:ext cx="1896737" cy="428451"/>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Sup>
                        <m:sSubSupPr>
                          <m:ctrlPr>
                            <a:rPr lang="cs-CZ" i="1">
                              <a:latin typeface="Cambria Math" panose="02040503050406030204" pitchFamily="18" charset="0"/>
                            </a:rPr>
                          </m:ctrlPr>
                        </m:sSubSupPr>
                        <m:e>
                          <m:r>
                            <a:rPr lang="cs-CZ" i="1" smtClean="0">
                              <a:latin typeface="Cambria Math" panose="02040503050406030204" pitchFamily="18" charset="0"/>
                              <a:ea typeface="Cambria Math" panose="02040503050406030204" pitchFamily="18" charset="0"/>
                            </a:rPr>
                            <m:t>𝜎</m:t>
                          </m:r>
                        </m:e>
                        <m:sub>
                          <m:r>
                            <a:rPr lang="cs-CZ" i="1">
                              <a:latin typeface="Cambria Math" panose="02040503050406030204" pitchFamily="18" charset="0"/>
                            </a:rPr>
                            <m:t>𝑓</m:t>
                          </m:r>
                        </m:sub>
                        <m:sup>
                          <m:r>
                            <a:rPr lang="cs-CZ" i="1">
                              <a:latin typeface="Cambria Math" panose="02040503050406030204" pitchFamily="18" charset="0"/>
                            </a:rPr>
                            <m:t>2</m:t>
                          </m:r>
                        </m:sup>
                      </m:sSubSup>
                      <m:r>
                        <a:rPr lang="cs-CZ" i="1">
                          <a:latin typeface="Cambria Math" panose="02040503050406030204" pitchFamily="18" charset="0"/>
                        </a:rPr>
                        <m:t>=</m:t>
                      </m:r>
                      <m:sSubSup>
                        <m:sSubSupPr>
                          <m:ctrlPr>
                            <a:rPr lang="cs-CZ" i="1">
                              <a:latin typeface="Cambria Math" panose="02040503050406030204" pitchFamily="18" charset="0"/>
                            </a:rPr>
                          </m:ctrlPr>
                        </m:sSubSupPr>
                        <m:e>
                          <m:r>
                            <a:rPr lang="cs-CZ" b="1" i="1">
                              <a:latin typeface="Cambria Math" panose="02040503050406030204" pitchFamily="18" charset="0"/>
                            </a:rPr>
                            <m:t>𝒇</m:t>
                          </m:r>
                        </m:e>
                        <m:sub>
                          <m:r>
                            <a:rPr lang="cs-CZ" i="1">
                              <a:latin typeface="Cambria Math" panose="02040503050406030204" pitchFamily="18" charset="0"/>
                            </a:rPr>
                            <m:t>𝑙</m:t>
                          </m:r>
                        </m:sub>
                        <m:sup>
                          <m:r>
                            <a:rPr lang="cs-CZ" i="1">
                              <a:latin typeface="Cambria Math" panose="02040503050406030204" pitchFamily="18" charset="0"/>
                            </a:rPr>
                            <m:t>𝑇</m:t>
                          </m:r>
                        </m:sup>
                      </m:sSubSup>
                      <m:r>
                        <a:rPr lang="cs-CZ">
                          <a:latin typeface="Cambria Math" panose="02040503050406030204" pitchFamily="18" charset="0"/>
                        </a:rPr>
                        <m:t>∙</m:t>
                      </m:r>
                      <m:sSup>
                        <m:sSupPr>
                          <m:ctrlPr>
                            <a:rPr lang="cs-CZ" i="1">
                              <a:latin typeface="Cambria Math" panose="02040503050406030204" pitchFamily="18" charset="0"/>
                            </a:rPr>
                          </m:ctrlPr>
                        </m:sSupPr>
                        <m:e>
                          <m:r>
                            <a:rPr lang="cs-CZ" b="1" i="1">
                              <a:latin typeface="Cambria Math" panose="02040503050406030204" pitchFamily="18" charset="0"/>
                            </a:rPr>
                            <m:t>𝑴</m:t>
                          </m:r>
                        </m:e>
                        <m:sup>
                          <m:r>
                            <a:rPr lang="cs-CZ">
                              <a:latin typeface="Cambria Math" panose="02040503050406030204" pitchFamily="18" charset="0"/>
                            </a:rPr>
                            <m:t>2</m:t>
                          </m:r>
                        </m:sup>
                      </m:sSup>
                      <m:r>
                        <a:rPr lang="cs-CZ">
                          <a:latin typeface="Cambria Math" panose="02040503050406030204" pitchFamily="18" charset="0"/>
                        </a:rPr>
                        <m:t>∙</m:t>
                      </m:r>
                      <m:sSub>
                        <m:sSubPr>
                          <m:ctrlPr>
                            <a:rPr lang="cs-CZ" i="1">
                              <a:latin typeface="Cambria Math" panose="02040503050406030204" pitchFamily="18" charset="0"/>
                            </a:rPr>
                          </m:ctrlPr>
                        </m:sSubPr>
                        <m:e>
                          <m:r>
                            <a:rPr lang="cs-CZ" b="1" i="1">
                              <a:latin typeface="Cambria Math" panose="02040503050406030204" pitchFamily="18" charset="0"/>
                            </a:rPr>
                            <m:t>𝒇</m:t>
                          </m:r>
                        </m:e>
                        <m:sub>
                          <m:r>
                            <a:rPr lang="cs-CZ" i="1">
                              <a:latin typeface="Cambria Math" panose="02040503050406030204" pitchFamily="18" charset="0"/>
                            </a:rPr>
                            <m:t>𝑙</m:t>
                          </m:r>
                        </m:sub>
                      </m:sSub>
                    </m:oMath>
                  </m:oMathPara>
                </a14:m>
                <a:endParaRPr lang="cs-CZ" dirty="0"/>
              </a:p>
            </p:txBody>
          </p:sp>
        </mc:Choice>
        <mc:Fallback xmlns="">
          <p:sp>
            <p:nvSpPr>
              <p:cNvPr id="9" name="Obdélník 8">
                <a:extLst>
                  <a:ext uri="{FF2B5EF4-FFF2-40B4-BE49-F238E27FC236}">
                    <a16:creationId xmlns:a16="http://schemas.microsoft.com/office/drawing/2014/main" id="{912233AA-B4CD-44D3-B930-F9DC39CE574A}"/>
                  </a:ext>
                </a:extLst>
              </p:cNvPr>
              <p:cNvSpPr>
                <a:spLocks noRot="1" noChangeAspect="1" noMove="1" noResize="1" noEditPoints="1" noAdjustHandles="1" noChangeArrowheads="1" noChangeShapeType="1" noTextEdit="1"/>
              </p:cNvSpPr>
              <p:nvPr/>
            </p:nvSpPr>
            <p:spPr>
              <a:xfrm>
                <a:off x="628686" y="2867324"/>
                <a:ext cx="1896737" cy="428451"/>
              </a:xfrm>
              <a:prstGeom prst="rect">
                <a:avLst/>
              </a:prstGeom>
              <a:blipFill>
                <a:blip r:embed="rId4"/>
                <a:stretch>
                  <a:fillRect b="-7042"/>
                </a:stretch>
              </a:blipFill>
            </p:spPr>
            <p:txBody>
              <a:bodyPr/>
              <a:lstStyle/>
              <a:p>
                <a:r>
                  <a:rPr lang="cs-CZ">
                    <a:noFill/>
                  </a:rPr>
                  <a:t> </a:t>
                </a:r>
              </a:p>
            </p:txBody>
          </p:sp>
        </mc:Fallback>
      </mc:AlternateContent>
      <p:sp>
        <p:nvSpPr>
          <p:cNvPr id="4" name="Obdélník 3">
            <a:extLst>
              <a:ext uri="{FF2B5EF4-FFF2-40B4-BE49-F238E27FC236}">
                <a16:creationId xmlns:a16="http://schemas.microsoft.com/office/drawing/2014/main" id="{CF4F78D0-D742-47CD-9188-A6A7B70E3A2A}"/>
              </a:ext>
            </a:extLst>
          </p:cNvPr>
          <p:cNvSpPr/>
          <p:nvPr/>
        </p:nvSpPr>
        <p:spPr>
          <a:xfrm>
            <a:off x="323528" y="2380902"/>
            <a:ext cx="3531544" cy="369332"/>
          </a:xfrm>
          <a:prstGeom prst="rect">
            <a:avLst/>
          </a:prstGeom>
        </p:spPr>
        <p:txBody>
          <a:bodyPr wrap="none">
            <a:spAutoFit/>
          </a:bodyPr>
          <a:lstStyle/>
          <a:p>
            <a:r>
              <a:rPr lang="cs-CZ" b="1" dirty="0">
                <a:latin typeface="Calibri" panose="020F0502020204030204" pitchFamily="34" charset="0"/>
                <a:ea typeface="Times New Roman" panose="02020603050405020304" pitchFamily="18" charset="0"/>
                <a:cs typeface="Times New Roman" panose="02020603050405020304" pitchFamily="18" charset="0"/>
              </a:rPr>
              <a:t>Zákon hromadění skutečných chyb:</a:t>
            </a:r>
            <a:endParaRPr lang="cs-CZ" b="1" dirty="0"/>
          </a:p>
        </p:txBody>
      </p:sp>
      <p:sp>
        <p:nvSpPr>
          <p:cNvPr id="6" name="Obdélník 5">
            <a:extLst>
              <a:ext uri="{FF2B5EF4-FFF2-40B4-BE49-F238E27FC236}">
                <a16:creationId xmlns:a16="http://schemas.microsoft.com/office/drawing/2014/main" id="{24E4373C-F0D1-4543-B91D-0490D89529D9}"/>
              </a:ext>
            </a:extLst>
          </p:cNvPr>
          <p:cNvSpPr/>
          <p:nvPr/>
        </p:nvSpPr>
        <p:spPr>
          <a:xfrm>
            <a:off x="323528" y="3470485"/>
            <a:ext cx="4572000" cy="369332"/>
          </a:xfrm>
          <a:prstGeom prst="rect">
            <a:avLst/>
          </a:prstGeom>
        </p:spPr>
        <p:txBody>
          <a:bodyPr>
            <a:spAutoFit/>
          </a:bodyPr>
          <a:lstStyle/>
          <a:p>
            <a:pPr algn="just">
              <a:spcAft>
                <a:spcPts val="0"/>
              </a:spcAft>
            </a:pPr>
            <a:r>
              <a:rPr lang="cs-CZ" dirty="0">
                <a:latin typeface="Calibri" panose="020F0502020204030204" pitchFamily="34" charset="0"/>
                <a:ea typeface="Times New Roman" panose="02020603050405020304" pitchFamily="18" charset="0"/>
                <a:cs typeface="Times New Roman" panose="02020603050405020304" pitchFamily="18" charset="0"/>
              </a:rPr>
              <a:t>Pro obecnější tvar funkce platí obdobně vztah</a:t>
            </a:r>
          </a:p>
        </p:txBody>
      </p:sp>
      <mc:AlternateContent xmlns:mc="http://schemas.openxmlformats.org/markup-compatibility/2006" xmlns:a14="http://schemas.microsoft.com/office/drawing/2010/main">
        <mc:Choice Requires="a14">
          <p:sp>
            <p:nvSpPr>
              <p:cNvPr id="12" name="Obdélník 11">
                <a:extLst>
                  <a:ext uri="{FF2B5EF4-FFF2-40B4-BE49-F238E27FC236}">
                    <a16:creationId xmlns:a16="http://schemas.microsoft.com/office/drawing/2014/main" id="{3D745AD1-55B1-420B-B1AE-0063C73A00DF}"/>
                  </a:ext>
                </a:extLst>
              </p:cNvPr>
              <p:cNvSpPr/>
              <p:nvPr/>
            </p:nvSpPr>
            <p:spPr>
              <a:xfrm>
                <a:off x="628686" y="3929574"/>
                <a:ext cx="2371996" cy="716350"/>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Sup>
                        <m:sSubSupPr>
                          <m:ctrlPr>
                            <a:rPr lang="cs-CZ" i="1">
                              <a:latin typeface="Cambria Math" panose="02040503050406030204" pitchFamily="18" charset="0"/>
                            </a:rPr>
                          </m:ctrlPr>
                        </m:sSubSupPr>
                        <m:e>
                          <m:r>
                            <a:rPr lang="cs-CZ" i="1">
                              <a:latin typeface="Cambria Math" panose="02040503050406030204" pitchFamily="18" charset="0"/>
                              <a:ea typeface="Cambria Math" panose="02040503050406030204" pitchFamily="18" charset="0"/>
                            </a:rPr>
                            <m:t>𝜎</m:t>
                          </m:r>
                        </m:e>
                        <m:sub>
                          <m:r>
                            <a:rPr lang="cs-CZ" i="1">
                              <a:latin typeface="Cambria Math" panose="02040503050406030204" pitchFamily="18" charset="0"/>
                            </a:rPr>
                            <m:t>𝑓</m:t>
                          </m:r>
                        </m:sub>
                        <m:sup>
                          <m:r>
                            <a:rPr lang="cs-CZ" i="0">
                              <a:latin typeface="Cambria Math" panose="02040503050406030204" pitchFamily="18" charset="0"/>
                            </a:rPr>
                            <m:t>2</m:t>
                          </m:r>
                        </m:sup>
                      </m:sSubSup>
                      <m:r>
                        <a:rPr lang="cs-CZ" i="0">
                          <a:latin typeface="Cambria Math" panose="02040503050406030204" pitchFamily="18" charset="0"/>
                        </a:rPr>
                        <m:t>=</m:t>
                      </m:r>
                      <m:f>
                        <m:fPr>
                          <m:ctrlPr>
                            <a:rPr lang="cs-CZ" i="1">
                              <a:latin typeface="Cambria Math" panose="02040503050406030204" pitchFamily="18" charset="0"/>
                            </a:rPr>
                          </m:ctrlPr>
                        </m:fPr>
                        <m:num>
                          <m:r>
                            <a:rPr lang="cs-CZ" i="0">
                              <a:latin typeface="Cambria Math" panose="02040503050406030204" pitchFamily="18" charset="0"/>
                            </a:rPr>
                            <m:t>1</m:t>
                          </m:r>
                        </m:num>
                        <m:den>
                          <m:sSubSup>
                            <m:sSubSupPr>
                              <m:ctrlPr>
                                <a:rPr lang="cs-CZ" i="1">
                                  <a:latin typeface="Cambria Math" panose="02040503050406030204" pitchFamily="18" charset="0"/>
                                </a:rPr>
                              </m:ctrlPr>
                            </m:sSubSupPr>
                            <m:e>
                              <m:r>
                                <a:rPr lang="cs-CZ" i="1">
                                  <a:latin typeface="Cambria Math" panose="02040503050406030204" pitchFamily="18" charset="0"/>
                                </a:rPr>
                                <m:t>𝑔</m:t>
                              </m:r>
                            </m:e>
                            <m:sub>
                              <m:r>
                                <a:rPr lang="cs-CZ" i="1">
                                  <a:latin typeface="Cambria Math" panose="02040503050406030204" pitchFamily="18" charset="0"/>
                                </a:rPr>
                                <m:t>𝑓</m:t>
                              </m:r>
                            </m:sub>
                            <m:sup>
                              <m:r>
                                <a:rPr lang="cs-CZ" i="0">
                                  <a:latin typeface="Cambria Math" panose="02040503050406030204" pitchFamily="18" charset="0"/>
                                </a:rPr>
                                <m:t>2</m:t>
                              </m:r>
                            </m:sup>
                          </m:sSubSup>
                        </m:den>
                      </m:f>
                      <m:r>
                        <a:rPr lang="cs-CZ" i="0">
                          <a:latin typeface="Cambria Math" panose="02040503050406030204" pitchFamily="18" charset="0"/>
                        </a:rPr>
                        <m:t>∙</m:t>
                      </m:r>
                      <m:sSubSup>
                        <m:sSubSupPr>
                          <m:ctrlPr>
                            <a:rPr lang="cs-CZ" i="1">
                              <a:latin typeface="Cambria Math" panose="02040503050406030204" pitchFamily="18" charset="0"/>
                            </a:rPr>
                          </m:ctrlPr>
                        </m:sSubSupPr>
                        <m:e>
                          <m:r>
                            <a:rPr lang="cs-CZ" b="1" i="1">
                              <a:latin typeface="Cambria Math" panose="02040503050406030204" pitchFamily="18" charset="0"/>
                            </a:rPr>
                            <m:t>𝒇</m:t>
                          </m:r>
                        </m:e>
                        <m:sub>
                          <m:r>
                            <a:rPr lang="cs-CZ" b="0" i="1">
                              <a:latin typeface="Cambria Math" panose="02040503050406030204" pitchFamily="18" charset="0"/>
                            </a:rPr>
                            <m:t>𝑙</m:t>
                          </m:r>
                        </m:sub>
                        <m:sup>
                          <m:r>
                            <a:rPr lang="cs-CZ" b="0" i="1">
                              <a:latin typeface="Cambria Math" panose="02040503050406030204" pitchFamily="18" charset="0"/>
                            </a:rPr>
                            <m:t>𝑇</m:t>
                          </m:r>
                        </m:sup>
                      </m:sSubSup>
                      <m:r>
                        <a:rPr lang="cs-CZ" b="0" i="0">
                          <a:latin typeface="Cambria Math" panose="02040503050406030204" pitchFamily="18" charset="0"/>
                        </a:rPr>
                        <m:t>∙</m:t>
                      </m:r>
                      <m:sSup>
                        <m:sSupPr>
                          <m:ctrlPr>
                            <a:rPr lang="cs-CZ" b="0" i="1">
                              <a:latin typeface="Cambria Math" panose="02040503050406030204" pitchFamily="18" charset="0"/>
                            </a:rPr>
                          </m:ctrlPr>
                        </m:sSupPr>
                        <m:e>
                          <m:r>
                            <a:rPr lang="cs-CZ" b="1" i="1">
                              <a:latin typeface="Cambria Math" panose="02040503050406030204" pitchFamily="18" charset="0"/>
                            </a:rPr>
                            <m:t>𝑴</m:t>
                          </m:r>
                        </m:e>
                        <m:sup>
                          <m:r>
                            <a:rPr lang="cs-CZ" b="0" i="0">
                              <a:latin typeface="Cambria Math" panose="02040503050406030204" pitchFamily="18" charset="0"/>
                            </a:rPr>
                            <m:t>2</m:t>
                          </m:r>
                        </m:sup>
                      </m:sSup>
                      <m:r>
                        <a:rPr lang="cs-CZ" b="0" i="0">
                          <a:latin typeface="Cambria Math" panose="02040503050406030204" pitchFamily="18" charset="0"/>
                        </a:rPr>
                        <m:t>∙</m:t>
                      </m:r>
                      <m:sSub>
                        <m:sSubPr>
                          <m:ctrlPr>
                            <a:rPr lang="cs-CZ" b="0" i="1">
                              <a:latin typeface="Cambria Math" panose="02040503050406030204" pitchFamily="18" charset="0"/>
                            </a:rPr>
                          </m:ctrlPr>
                        </m:sSubPr>
                        <m:e>
                          <m:r>
                            <a:rPr lang="cs-CZ" b="1" i="1">
                              <a:latin typeface="Cambria Math" panose="02040503050406030204" pitchFamily="18" charset="0"/>
                            </a:rPr>
                            <m:t>𝒇</m:t>
                          </m:r>
                        </m:e>
                        <m:sub>
                          <m:r>
                            <a:rPr lang="cs-CZ" b="0" i="1">
                              <a:latin typeface="Cambria Math" panose="02040503050406030204" pitchFamily="18" charset="0"/>
                            </a:rPr>
                            <m:t>𝑙</m:t>
                          </m:r>
                        </m:sub>
                      </m:sSub>
                    </m:oMath>
                  </m:oMathPara>
                </a14:m>
                <a:endParaRPr lang="cs-CZ" dirty="0"/>
              </a:p>
            </p:txBody>
          </p:sp>
        </mc:Choice>
        <mc:Fallback xmlns="">
          <p:sp>
            <p:nvSpPr>
              <p:cNvPr id="12" name="Obdélník 11">
                <a:extLst>
                  <a:ext uri="{FF2B5EF4-FFF2-40B4-BE49-F238E27FC236}">
                    <a16:creationId xmlns:a16="http://schemas.microsoft.com/office/drawing/2014/main" id="{3D745AD1-55B1-420B-B1AE-0063C73A00DF}"/>
                  </a:ext>
                </a:extLst>
              </p:cNvPr>
              <p:cNvSpPr>
                <a:spLocks noRot="1" noChangeAspect="1" noMove="1" noResize="1" noEditPoints="1" noAdjustHandles="1" noChangeArrowheads="1" noChangeShapeType="1" noTextEdit="1"/>
              </p:cNvSpPr>
              <p:nvPr/>
            </p:nvSpPr>
            <p:spPr>
              <a:xfrm>
                <a:off x="628686" y="3929574"/>
                <a:ext cx="2371996" cy="716350"/>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3" name="Obdélník 12">
                <a:extLst>
                  <a:ext uri="{FF2B5EF4-FFF2-40B4-BE49-F238E27FC236}">
                    <a16:creationId xmlns:a16="http://schemas.microsoft.com/office/drawing/2014/main" id="{1365E71C-01F3-42B0-B34A-9C03E4EAE27E}"/>
                  </a:ext>
                </a:extLst>
              </p:cNvPr>
              <p:cNvSpPr/>
              <p:nvPr/>
            </p:nvSpPr>
            <p:spPr>
              <a:xfrm>
                <a:off x="628686" y="4751126"/>
                <a:ext cx="6631611" cy="71635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Sup>
                        <m:sSubSupPr>
                          <m:ctrlPr>
                            <a:rPr lang="cs-CZ" i="1">
                              <a:latin typeface="Cambria Math" panose="02040503050406030204" pitchFamily="18" charset="0"/>
                            </a:rPr>
                          </m:ctrlPr>
                        </m:sSubSupPr>
                        <m:e>
                          <m:r>
                            <a:rPr lang="cs-CZ" i="1">
                              <a:latin typeface="Cambria Math" panose="02040503050406030204" pitchFamily="18" charset="0"/>
                              <a:ea typeface="Cambria Math" panose="02040503050406030204" pitchFamily="18" charset="0"/>
                            </a:rPr>
                            <m:t>𝜎</m:t>
                          </m:r>
                        </m:e>
                        <m:sub>
                          <m:r>
                            <a:rPr lang="cs-CZ" i="1">
                              <a:latin typeface="Cambria Math" panose="02040503050406030204" pitchFamily="18" charset="0"/>
                            </a:rPr>
                            <m:t>𝑓</m:t>
                          </m:r>
                        </m:sub>
                        <m:sup>
                          <m:r>
                            <a:rPr lang="cs-CZ" i="0">
                              <a:latin typeface="Cambria Math" panose="02040503050406030204" pitchFamily="18" charset="0"/>
                            </a:rPr>
                            <m:t>2</m:t>
                          </m:r>
                        </m:sup>
                      </m:sSubSup>
                      <m:r>
                        <a:rPr lang="cs-CZ" i="0">
                          <a:latin typeface="Cambria Math" panose="02040503050406030204" pitchFamily="18" charset="0"/>
                        </a:rPr>
                        <m:t>=</m:t>
                      </m:r>
                      <m:f>
                        <m:fPr>
                          <m:ctrlPr>
                            <a:rPr lang="cs-CZ" i="1">
                              <a:latin typeface="Cambria Math" panose="02040503050406030204" pitchFamily="18" charset="0"/>
                            </a:rPr>
                          </m:ctrlPr>
                        </m:fPr>
                        <m:num>
                          <m:r>
                            <a:rPr lang="cs-CZ" i="0">
                              <a:latin typeface="Cambria Math" panose="02040503050406030204" pitchFamily="18" charset="0"/>
                            </a:rPr>
                            <m:t>1</m:t>
                          </m:r>
                        </m:num>
                        <m:den>
                          <m:sSubSup>
                            <m:sSubSupPr>
                              <m:ctrlPr>
                                <a:rPr lang="cs-CZ" i="1">
                                  <a:latin typeface="Cambria Math" panose="02040503050406030204" pitchFamily="18" charset="0"/>
                                </a:rPr>
                              </m:ctrlPr>
                            </m:sSubSupPr>
                            <m:e>
                              <m:r>
                                <a:rPr lang="cs-CZ" i="1">
                                  <a:latin typeface="Cambria Math" panose="02040503050406030204" pitchFamily="18" charset="0"/>
                                </a:rPr>
                                <m:t>𝑔</m:t>
                              </m:r>
                            </m:e>
                            <m:sub>
                              <m:r>
                                <a:rPr lang="cs-CZ" i="1">
                                  <a:latin typeface="Cambria Math" panose="02040503050406030204" pitchFamily="18" charset="0"/>
                                </a:rPr>
                                <m:t>𝑓</m:t>
                              </m:r>
                            </m:sub>
                            <m:sup>
                              <m:r>
                                <a:rPr lang="cs-CZ" i="0">
                                  <a:latin typeface="Cambria Math" panose="02040503050406030204" pitchFamily="18" charset="0"/>
                                </a:rPr>
                                <m:t>2</m:t>
                              </m:r>
                            </m:sup>
                          </m:sSubSup>
                        </m:den>
                      </m:f>
                      <m:r>
                        <a:rPr lang="cs-CZ" i="0">
                          <a:latin typeface="Cambria Math" panose="02040503050406030204" pitchFamily="18" charset="0"/>
                        </a:rPr>
                        <m:t>∙</m:t>
                      </m:r>
                      <m:d>
                        <m:dPr>
                          <m:ctrlPr>
                            <a:rPr lang="cs-CZ" i="1">
                              <a:latin typeface="Cambria Math" panose="02040503050406030204" pitchFamily="18" charset="0"/>
                            </a:rPr>
                          </m:ctrlPr>
                        </m:dPr>
                        <m:e>
                          <m:sSubSup>
                            <m:sSubSupPr>
                              <m:ctrlPr>
                                <a:rPr lang="cs-CZ" i="1">
                                  <a:latin typeface="Cambria Math" panose="02040503050406030204" pitchFamily="18" charset="0"/>
                                </a:rPr>
                              </m:ctrlPr>
                            </m:sSubSupPr>
                            <m:e>
                              <m:r>
                                <a:rPr lang="cs-CZ" i="1">
                                  <a:latin typeface="Cambria Math" panose="02040503050406030204" pitchFamily="18" charset="0"/>
                                </a:rPr>
                                <m:t>𝑓</m:t>
                              </m:r>
                            </m:e>
                            <m:sub>
                              <m:r>
                                <a:rPr lang="cs-CZ" i="0">
                                  <a:latin typeface="Cambria Math" panose="02040503050406030204" pitchFamily="18" charset="0"/>
                                </a:rPr>
                                <m:t>1</m:t>
                              </m:r>
                            </m:sub>
                            <m:sup>
                              <m:r>
                                <a:rPr lang="cs-CZ" i="0">
                                  <a:latin typeface="Cambria Math" panose="02040503050406030204" pitchFamily="18" charset="0"/>
                                </a:rPr>
                                <m:t>2</m:t>
                              </m:r>
                            </m:sup>
                          </m:sSubSup>
                          <m:r>
                            <a:rPr lang="cs-CZ" i="0">
                              <a:latin typeface="Cambria Math" panose="02040503050406030204" pitchFamily="18" charset="0"/>
                            </a:rPr>
                            <m:t>∙</m:t>
                          </m:r>
                          <m:sSubSup>
                            <m:sSubSupPr>
                              <m:ctrlPr>
                                <a:rPr lang="cs-CZ" i="1">
                                  <a:latin typeface="Cambria Math" panose="02040503050406030204" pitchFamily="18" charset="0"/>
                                </a:rPr>
                              </m:ctrlPr>
                            </m:sSubSupPr>
                            <m:e>
                              <m:r>
                                <a:rPr lang="cs-CZ" i="1">
                                  <a:latin typeface="Cambria Math" panose="02040503050406030204" pitchFamily="18" charset="0"/>
                                  <a:ea typeface="Cambria Math" panose="02040503050406030204" pitchFamily="18" charset="0"/>
                                </a:rPr>
                                <m:t>𝜎</m:t>
                              </m:r>
                            </m:e>
                            <m:sub>
                              <m:r>
                                <a:rPr lang="cs-CZ" i="0">
                                  <a:latin typeface="Cambria Math" panose="02040503050406030204" pitchFamily="18" charset="0"/>
                                </a:rPr>
                                <m:t>1</m:t>
                              </m:r>
                            </m:sub>
                            <m:sup>
                              <m:r>
                                <a:rPr lang="cs-CZ" i="0">
                                  <a:latin typeface="Cambria Math" panose="02040503050406030204" pitchFamily="18" charset="0"/>
                                </a:rPr>
                                <m:t>2</m:t>
                              </m:r>
                            </m:sup>
                          </m:sSubSup>
                          <m:r>
                            <a:rPr lang="cs-CZ" i="0">
                              <a:latin typeface="Cambria Math" panose="02040503050406030204" pitchFamily="18" charset="0"/>
                            </a:rPr>
                            <m:t>+ </m:t>
                          </m:r>
                          <m:sSubSup>
                            <m:sSubSupPr>
                              <m:ctrlPr>
                                <a:rPr lang="cs-CZ" i="1">
                                  <a:latin typeface="Cambria Math" panose="02040503050406030204" pitchFamily="18" charset="0"/>
                                </a:rPr>
                              </m:ctrlPr>
                            </m:sSubSupPr>
                            <m:e>
                              <m:r>
                                <a:rPr lang="cs-CZ" i="1">
                                  <a:latin typeface="Cambria Math" panose="02040503050406030204" pitchFamily="18" charset="0"/>
                                </a:rPr>
                                <m:t>𝑓</m:t>
                              </m:r>
                            </m:e>
                            <m:sub>
                              <m:r>
                                <a:rPr lang="cs-CZ" i="0">
                                  <a:latin typeface="Cambria Math" panose="02040503050406030204" pitchFamily="18" charset="0"/>
                                </a:rPr>
                                <m:t>2</m:t>
                              </m:r>
                            </m:sub>
                            <m:sup>
                              <m:r>
                                <a:rPr lang="cs-CZ" i="0">
                                  <a:latin typeface="Cambria Math" panose="02040503050406030204" pitchFamily="18" charset="0"/>
                                </a:rPr>
                                <m:t>2</m:t>
                              </m:r>
                            </m:sup>
                          </m:sSubSup>
                          <m:r>
                            <a:rPr lang="cs-CZ" i="0">
                              <a:latin typeface="Cambria Math" panose="02040503050406030204" pitchFamily="18" charset="0"/>
                            </a:rPr>
                            <m:t>∙</m:t>
                          </m:r>
                          <m:sSubSup>
                            <m:sSubSupPr>
                              <m:ctrlPr>
                                <a:rPr lang="cs-CZ" i="1">
                                  <a:latin typeface="Cambria Math" panose="02040503050406030204" pitchFamily="18" charset="0"/>
                                </a:rPr>
                              </m:ctrlPr>
                            </m:sSubSupPr>
                            <m:e>
                              <m:r>
                                <a:rPr lang="cs-CZ" i="1">
                                  <a:latin typeface="Cambria Math" panose="02040503050406030204" pitchFamily="18" charset="0"/>
                                  <a:ea typeface="Cambria Math" panose="02040503050406030204" pitchFamily="18" charset="0"/>
                                </a:rPr>
                                <m:t>𝜎</m:t>
                              </m:r>
                            </m:e>
                            <m:sub>
                              <m:r>
                                <a:rPr lang="cs-CZ" i="0">
                                  <a:latin typeface="Cambria Math" panose="02040503050406030204" pitchFamily="18" charset="0"/>
                                </a:rPr>
                                <m:t>2</m:t>
                              </m:r>
                            </m:sub>
                            <m:sup>
                              <m:r>
                                <a:rPr lang="cs-CZ" i="0">
                                  <a:latin typeface="Cambria Math" panose="02040503050406030204" pitchFamily="18" charset="0"/>
                                </a:rPr>
                                <m:t>2</m:t>
                              </m:r>
                            </m:sup>
                          </m:sSubSup>
                          <m:r>
                            <a:rPr lang="cs-CZ" i="0">
                              <a:latin typeface="Cambria Math" panose="02040503050406030204" pitchFamily="18" charset="0"/>
                            </a:rPr>
                            <m:t>+…+</m:t>
                          </m:r>
                          <m:sSubSup>
                            <m:sSubSupPr>
                              <m:ctrlPr>
                                <a:rPr lang="cs-CZ" i="1">
                                  <a:latin typeface="Cambria Math" panose="02040503050406030204" pitchFamily="18" charset="0"/>
                                </a:rPr>
                              </m:ctrlPr>
                            </m:sSubSupPr>
                            <m:e>
                              <m:r>
                                <a:rPr lang="cs-CZ" i="1">
                                  <a:latin typeface="Cambria Math" panose="02040503050406030204" pitchFamily="18" charset="0"/>
                                </a:rPr>
                                <m:t>𝑓</m:t>
                              </m:r>
                            </m:e>
                            <m:sub>
                              <m:r>
                                <a:rPr lang="cs-CZ" i="1">
                                  <a:latin typeface="Cambria Math" panose="02040503050406030204" pitchFamily="18" charset="0"/>
                                </a:rPr>
                                <m:t>𝑛</m:t>
                              </m:r>
                            </m:sub>
                            <m:sup>
                              <m:r>
                                <a:rPr lang="cs-CZ" i="0">
                                  <a:latin typeface="Cambria Math" panose="02040503050406030204" pitchFamily="18" charset="0"/>
                                </a:rPr>
                                <m:t>2</m:t>
                              </m:r>
                            </m:sup>
                          </m:sSubSup>
                          <m:r>
                            <a:rPr lang="cs-CZ" i="0">
                              <a:latin typeface="Cambria Math" panose="02040503050406030204" pitchFamily="18" charset="0"/>
                            </a:rPr>
                            <m:t>∙</m:t>
                          </m:r>
                          <m:sSubSup>
                            <m:sSubSupPr>
                              <m:ctrlPr>
                                <a:rPr lang="cs-CZ" i="1">
                                  <a:latin typeface="Cambria Math" panose="02040503050406030204" pitchFamily="18" charset="0"/>
                                </a:rPr>
                              </m:ctrlPr>
                            </m:sSubSupPr>
                            <m:e>
                              <m:r>
                                <a:rPr lang="cs-CZ" i="1">
                                  <a:latin typeface="Cambria Math" panose="02040503050406030204" pitchFamily="18" charset="0"/>
                                  <a:ea typeface="Cambria Math" panose="02040503050406030204" pitchFamily="18" charset="0"/>
                                </a:rPr>
                                <m:t>𝜎</m:t>
                              </m:r>
                            </m:e>
                            <m:sub>
                              <m:r>
                                <a:rPr lang="cs-CZ" i="1">
                                  <a:latin typeface="Cambria Math" panose="02040503050406030204" pitchFamily="18" charset="0"/>
                                </a:rPr>
                                <m:t>𝑛</m:t>
                              </m:r>
                            </m:sub>
                            <m:sup>
                              <m:r>
                                <a:rPr lang="cs-CZ" i="0">
                                  <a:latin typeface="Cambria Math" panose="02040503050406030204" pitchFamily="18" charset="0"/>
                                </a:rPr>
                                <m:t>2</m:t>
                              </m:r>
                            </m:sup>
                          </m:sSubSup>
                        </m:e>
                      </m:d>
                    </m:oMath>
                  </m:oMathPara>
                </a14:m>
                <a:endParaRPr lang="cs-CZ" dirty="0"/>
              </a:p>
            </p:txBody>
          </p:sp>
        </mc:Choice>
        <mc:Fallback xmlns="">
          <p:sp>
            <p:nvSpPr>
              <p:cNvPr id="13" name="Obdélník 12">
                <a:extLst>
                  <a:ext uri="{FF2B5EF4-FFF2-40B4-BE49-F238E27FC236}">
                    <a16:creationId xmlns:a16="http://schemas.microsoft.com/office/drawing/2014/main" id="{1365E71C-01F3-42B0-B34A-9C03E4EAE27E}"/>
                  </a:ext>
                </a:extLst>
              </p:cNvPr>
              <p:cNvSpPr>
                <a:spLocks noRot="1" noChangeAspect="1" noMove="1" noResize="1" noEditPoints="1" noAdjustHandles="1" noChangeArrowheads="1" noChangeShapeType="1" noTextEdit="1"/>
              </p:cNvSpPr>
              <p:nvPr/>
            </p:nvSpPr>
            <p:spPr>
              <a:xfrm>
                <a:off x="628686" y="4751126"/>
                <a:ext cx="6631611" cy="716350"/>
              </a:xfrm>
              <a:prstGeom prst="rect">
                <a:avLst/>
              </a:prstGeom>
              <a:blipFill>
                <a:blip r:embed="rId6"/>
                <a:stretch>
                  <a:fillRect/>
                </a:stretch>
              </a:blipFill>
            </p:spPr>
            <p:txBody>
              <a:bodyPr/>
              <a:lstStyle/>
              <a:p>
                <a:r>
                  <a:rPr lang="cs-CZ">
                    <a:noFill/>
                  </a:rPr>
                  <a:t> </a:t>
                </a:r>
              </a:p>
            </p:txBody>
          </p:sp>
        </mc:Fallback>
      </mc:AlternateContent>
      <p:sp>
        <p:nvSpPr>
          <p:cNvPr id="14" name="Obdélník 13">
            <a:extLst>
              <a:ext uri="{FF2B5EF4-FFF2-40B4-BE49-F238E27FC236}">
                <a16:creationId xmlns:a16="http://schemas.microsoft.com/office/drawing/2014/main" id="{6B23D2C0-0FAD-41EE-87FC-BA83B4473FEA}"/>
              </a:ext>
            </a:extLst>
          </p:cNvPr>
          <p:cNvSpPr/>
          <p:nvPr/>
        </p:nvSpPr>
        <p:spPr>
          <a:xfrm>
            <a:off x="354965" y="5548776"/>
            <a:ext cx="8291264" cy="923330"/>
          </a:xfrm>
          <a:prstGeom prst="rect">
            <a:avLst/>
          </a:prstGeom>
        </p:spPr>
        <p:txBody>
          <a:bodyPr wrap="square">
            <a:spAutoFit/>
          </a:bodyPr>
          <a:lstStyle/>
          <a:p>
            <a:r>
              <a:rPr lang="cs-CZ" dirty="0">
                <a:latin typeface="Calibri" panose="020F0502020204030204" pitchFamily="34" charset="0"/>
                <a:ea typeface="Times New Roman" panose="02020603050405020304" pitchFamily="18" charset="0"/>
                <a:cs typeface="Times New Roman" panose="02020603050405020304" pitchFamily="18" charset="0"/>
              </a:rPr>
              <a:t>Důležitá je okolnost, že se ve vzorci jednotlivé členy sčítají kvadraticky, tj. střední chyba funkce narůstá podle Pythagorovy věty. Na rozdíl od zákona hromadění skutečných chyb nesmíme střední chyby sčítat lineárně.</a:t>
            </a:r>
            <a:endParaRPr lang="cs-CZ" dirty="0"/>
          </a:p>
        </p:txBody>
      </p:sp>
    </p:spTree>
    <p:extLst>
      <p:ext uri="{BB962C8B-B14F-4D97-AF65-F5344CB8AC3E}">
        <p14:creationId xmlns:p14="http://schemas.microsoft.com/office/powerpoint/2010/main" val="2499890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14</a:t>
            </a:fld>
            <a:endParaRPr lang="cs-CZ"/>
          </a:p>
        </p:txBody>
      </p:sp>
      <p:sp>
        <p:nvSpPr>
          <p:cNvPr id="8" name="TextBox 3"/>
          <p:cNvSpPr txBox="1"/>
          <p:nvPr/>
        </p:nvSpPr>
        <p:spPr>
          <a:xfrm>
            <a:off x="338861" y="620688"/>
            <a:ext cx="8496944" cy="954107"/>
          </a:xfrm>
          <a:prstGeom prst="rect">
            <a:avLst/>
          </a:prstGeom>
          <a:noFill/>
        </p:spPr>
        <p:txBody>
          <a:bodyPr wrap="square" rtlCol="0">
            <a:spAutoFit/>
          </a:bodyPr>
          <a:lstStyle/>
          <a:p>
            <a:r>
              <a:rPr lang="cs-CZ" sz="2400" b="1" dirty="0"/>
              <a:t>2. Zákon hromadění směrodatných odchylek.</a:t>
            </a:r>
          </a:p>
          <a:p>
            <a:endParaRPr lang="cs-CZ" sz="1400" dirty="0"/>
          </a:p>
          <a:p>
            <a:r>
              <a:rPr lang="cs-CZ" dirty="0"/>
              <a:t>Příklady:</a:t>
            </a:r>
            <a:endParaRPr lang="cs-CZ" sz="14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
        <p:nvSpPr>
          <p:cNvPr id="2" name="Obdélník 1">
            <a:extLst>
              <a:ext uri="{FF2B5EF4-FFF2-40B4-BE49-F238E27FC236}">
                <a16:creationId xmlns:a16="http://schemas.microsoft.com/office/drawing/2014/main" id="{0A75DF22-E9C1-4A60-A6A7-4944CC1A84CE}"/>
              </a:ext>
            </a:extLst>
          </p:cNvPr>
          <p:cNvSpPr/>
          <p:nvPr/>
        </p:nvSpPr>
        <p:spPr>
          <a:xfrm>
            <a:off x="338861" y="1607959"/>
            <a:ext cx="8265587" cy="1477328"/>
          </a:xfrm>
          <a:prstGeom prst="rect">
            <a:avLst/>
          </a:prstGeom>
        </p:spPr>
        <p:txBody>
          <a:bodyPr wrap="square">
            <a:spAutoFit/>
          </a:bodyPr>
          <a:lstStyle/>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Vypočítejte směrodatnou odchylku výšky bodu H</a:t>
            </a:r>
            <a:r>
              <a:rPr lang="cs-CZ" baseline="-25000" dirty="0">
                <a:latin typeface="Times New Roman" panose="02020603050405020304" pitchFamily="18" charset="0"/>
                <a:ea typeface="Calibri" panose="020F0502020204030204" pitchFamily="34" charset="0"/>
                <a:cs typeface="Times New Roman" panose="02020603050405020304" pitchFamily="18" charset="0"/>
              </a:rPr>
              <a:t>P</a:t>
            </a:r>
            <a:r>
              <a:rPr lang="cs-CZ" dirty="0">
                <a:latin typeface="Times New Roman" panose="02020603050405020304" pitchFamily="18" charset="0"/>
                <a:ea typeface="Calibri" panose="020F0502020204030204" pitchFamily="34" charset="0"/>
                <a:cs typeface="Times New Roman" panose="02020603050405020304" pitchFamily="18" charset="0"/>
              </a:rPr>
              <a:t> určeného prostorovou polární metodou, jestliže byla měřena nebo známa výška stanoviska </a:t>
            </a:r>
            <a:r>
              <a:rPr lang="cs-CZ" i="1" dirty="0">
                <a:latin typeface="Times New Roman" panose="02020603050405020304" pitchFamily="18" charset="0"/>
                <a:ea typeface="Calibri" panose="020F0502020204030204" pitchFamily="34" charset="0"/>
                <a:cs typeface="Times New Roman" panose="02020603050405020304" pitchFamily="18" charset="0"/>
              </a:rPr>
              <a:t>H</a:t>
            </a:r>
            <a:r>
              <a:rPr lang="cs-CZ" i="1" baseline="-25000" dirty="0">
                <a:latin typeface="Times New Roman" panose="02020603050405020304" pitchFamily="18" charset="0"/>
                <a:ea typeface="Calibri" panose="020F0502020204030204" pitchFamily="34" charset="0"/>
                <a:cs typeface="Times New Roman" panose="02020603050405020304" pitchFamily="18" charset="0"/>
              </a:rPr>
              <a:t>S</a:t>
            </a:r>
            <a:r>
              <a:rPr lang="cs-CZ" baseline="-25000" dirty="0">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 234,523 m, výška přístroje </a:t>
            </a:r>
            <a:r>
              <a:rPr lang="cs-CZ" i="1" dirty="0" err="1">
                <a:latin typeface="Times New Roman" panose="02020603050405020304" pitchFamily="18" charset="0"/>
                <a:ea typeface="Calibri" panose="020F0502020204030204" pitchFamily="34" charset="0"/>
                <a:cs typeface="Times New Roman" panose="02020603050405020304" pitchFamily="18" charset="0"/>
              </a:rPr>
              <a:t>v</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P</a:t>
            </a:r>
            <a:r>
              <a:rPr lang="cs-CZ" dirty="0">
                <a:latin typeface="Times New Roman" panose="02020603050405020304" pitchFamily="18" charset="0"/>
                <a:ea typeface="Calibri" panose="020F0502020204030204" pitchFamily="34" charset="0"/>
                <a:cs typeface="Times New Roman" panose="02020603050405020304" pitchFamily="18" charset="0"/>
              </a:rPr>
              <a:t> = 1,421 m, převýšení mezi horizontem přístroje a cílem </a:t>
            </a:r>
            <a:r>
              <a:rPr lang="cs-CZ" i="1" dirty="0">
                <a:latin typeface="Times New Roman" panose="02020603050405020304" pitchFamily="18" charset="0"/>
                <a:ea typeface="Calibri" panose="020F0502020204030204" pitchFamily="34" charset="0"/>
                <a:cs typeface="Times New Roman" panose="02020603050405020304" pitchFamily="18" charset="0"/>
              </a:rPr>
              <a:t>h</a:t>
            </a:r>
            <a:r>
              <a:rPr lang="cs-CZ" dirty="0">
                <a:latin typeface="Times New Roman" panose="02020603050405020304" pitchFamily="18" charset="0"/>
                <a:ea typeface="Calibri" panose="020F0502020204030204" pitchFamily="34" charset="0"/>
                <a:cs typeface="Times New Roman" panose="02020603050405020304" pitchFamily="18" charset="0"/>
              </a:rPr>
              <a:t> = 3,564 m a výška cíle </a:t>
            </a:r>
            <a:r>
              <a:rPr lang="cs-CZ" i="1" dirty="0" err="1">
                <a:latin typeface="Times New Roman" panose="02020603050405020304" pitchFamily="18" charset="0"/>
                <a:ea typeface="Calibri" panose="020F0502020204030204" pitchFamily="34" charset="0"/>
                <a:cs typeface="Times New Roman" panose="02020603050405020304" pitchFamily="18" charset="0"/>
              </a:rPr>
              <a:t>v</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C</a:t>
            </a:r>
            <a:r>
              <a:rPr lang="cs-CZ" dirty="0">
                <a:latin typeface="Times New Roman" panose="02020603050405020304" pitchFamily="18" charset="0"/>
                <a:ea typeface="Calibri" panose="020F0502020204030204" pitchFamily="34" charset="0"/>
                <a:cs typeface="Times New Roman" panose="02020603050405020304" pitchFamily="18" charset="0"/>
              </a:rPr>
              <a:t> = 2,500 m. Směrodatné odchylky hodnot a měření: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HS</a:t>
            </a:r>
            <a:r>
              <a:rPr lang="cs-CZ" dirty="0">
                <a:latin typeface="Times New Roman" panose="02020603050405020304" pitchFamily="18" charset="0"/>
                <a:ea typeface="Calibri" panose="020F0502020204030204" pitchFamily="34" charset="0"/>
                <a:cs typeface="Times New Roman" panose="02020603050405020304" pitchFamily="18" charset="0"/>
              </a:rPr>
              <a:t> = 0,0005 m,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vP</a:t>
            </a:r>
            <a:r>
              <a:rPr lang="cs-CZ" dirty="0">
                <a:latin typeface="Times New Roman" panose="02020603050405020304" pitchFamily="18" charset="0"/>
                <a:ea typeface="Calibri" panose="020F0502020204030204" pitchFamily="34" charset="0"/>
                <a:cs typeface="Times New Roman" panose="02020603050405020304" pitchFamily="18" charset="0"/>
              </a:rPr>
              <a:t> = 0,001 m,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h</a:t>
            </a:r>
            <a:r>
              <a:rPr lang="cs-CZ" dirty="0">
                <a:latin typeface="Times New Roman" panose="02020603050405020304" pitchFamily="18" charset="0"/>
                <a:ea typeface="Calibri" panose="020F0502020204030204" pitchFamily="34" charset="0"/>
                <a:cs typeface="Times New Roman" panose="02020603050405020304" pitchFamily="18" charset="0"/>
              </a:rPr>
              <a:t> = 0,003 m,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vC</a:t>
            </a:r>
            <a:r>
              <a:rPr lang="cs-CZ" dirty="0">
                <a:latin typeface="Times New Roman" panose="02020603050405020304" pitchFamily="18" charset="0"/>
                <a:ea typeface="Calibri" panose="020F0502020204030204" pitchFamily="34" charset="0"/>
                <a:cs typeface="Times New Roman" panose="02020603050405020304" pitchFamily="18" charset="0"/>
              </a:rPr>
              <a:t> = 0,001 m.</a:t>
            </a:r>
          </a:p>
        </p:txBody>
      </p:sp>
    </p:spTree>
    <p:extLst>
      <p:ext uri="{BB962C8B-B14F-4D97-AF65-F5344CB8AC3E}">
        <p14:creationId xmlns:p14="http://schemas.microsoft.com/office/powerpoint/2010/main" val="2677100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15</a:t>
            </a:fld>
            <a:endParaRPr lang="cs-CZ"/>
          </a:p>
        </p:txBody>
      </p:sp>
      <p:sp>
        <p:nvSpPr>
          <p:cNvPr id="8" name="TextBox 3"/>
          <p:cNvSpPr txBox="1"/>
          <p:nvPr/>
        </p:nvSpPr>
        <p:spPr>
          <a:xfrm>
            <a:off x="338861" y="620688"/>
            <a:ext cx="8496944" cy="954107"/>
          </a:xfrm>
          <a:prstGeom prst="rect">
            <a:avLst/>
          </a:prstGeom>
          <a:noFill/>
        </p:spPr>
        <p:txBody>
          <a:bodyPr wrap="square" rtlCol="0">
            <a:spAutoFit/>
          </a:bodyPr>
          <a:lstStyle/>
          <a:p>
            <a:r>
              <a:rPr lang="cs-CZ" sz="2400" b="1" dirty="0"/>
              <a:t>2. Zákon hromadění směrodatných odchylek.</a:t>
            </a:r>
          </a:p>
          <a:p>
            <a:endParaRPr lang="cs-CZ" sz="1400" dirty="0"/>
          </a:p>
          <a:p>
            <a:r>
              <a:rPr lang="cs-CZ" dirty="0"/>
              <a:t>Příklady:</a:t>
            </a:r>
            <a:endParaRPr lang="cs-CZ" sz="14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8A8CA382-6E2C-4894-9386-9580B3DEF844}"/>
                  </a:ext>
                </a:extLst>
              </p:cNvPr>
              <p:cNvSpPr/>
              <p:nvPr/>
            </p:nvSpPr>
            <p:spPr>
              <a:xfrm>
                <a:off x="308195" y="1574795"/>
                <a:ext cx="8466278" cy="4861203"/>
              </a:xfrm>
              <a:prstGeom prst="rect">
                <a:avLst/>
              </a:prstGeom>
            </p:spPr>
            <p:txBody>
              <a:bodyPr wrap="square">
                <a:spAutoFit/>
              </a:bodyPr>
              <a:lstStyle/>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Pro aplikaci zákona hromadění směrodatných odchylek je třeba znát funkční vztah, zde pro určení výšky bodu polární metodou:</a:t>
                </a: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𝑆</m:t>
                        </m:r>
                      </m:sub>
                    </m:sSub>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𝑣</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r>
                      <a:rPr lang="cs-CZ">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h</m:t>
                    </m:r>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𝑣</m:t>
                        </m:r>
                      </m:e>
                      <m:sub>
                        <m:r>
                          <a:rPr lang="cs-CZ" i="1">
                            <a:latin typeface="Cambria Math" panose="02040503050406030204" pitchFamily="18" charset="0"/>
                            <a:ea typeface="Calibri" panose="020F0502020204030204" pitchFamily="34" charset="0"/>
                            <a:cs typeface="Times New Roman" panose="02020603050405020304" pitchFamily="18" charset="0"/>
                          </a:rPr>
                          <m:t>𝐶</m:t>
                        </m:r>
                      </m:sub>
                    </m:sSub>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Tvar zákona hromadění směrodatných odchylek:</a:t>
                </a: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𝐻𝑃</m:t>
                        </m:r>
                      </m:sub>
                      <m:sup>
                        <m:r>
                          <a:rPr lang="cs-CZ" i="1">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num>
                              <m:den>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𝑆</m:t>
                                    </m:r>
                                  </m:sub>
                                </m:sSub>
                              </m:den>
                            </m:f>
                          </m:e>
                        </m:d>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𝐻𝑆</m:t>
                        </m:r>
                      </m:sub>
                      <m:sup>
                        <m:r>
                          <a:rPr lang="cs-CZ" i="1">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num>
                              <m:den>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𝑣</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den>
                            </m:f>
                          </m:e>
                        </m:d>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𝑣𝑃</m:t>
                        </m:r>
                      </m:sub>
                      <m:sup>
                        <m:r>
                          <a:rPr lang="cs-CZ" i="1">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num>
                              <m:den>
                                <m:r>
                                  <a:rPr lang="cs-CZ" i="1">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h</m:t>
                                </m:r>
                              </m:den>
                            </m:f>
                          </m:e>
                        </m:d>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h</m:t>
                        </m:r>
                      </m:sub>
                      <m:sup>
                        <m:r>
                          <a:rPr lang="cs-CZ" i="1">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num>
                              <m:den>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𝑣</m:t>
                                    </m:r>
                                  </m:e>
                                  <m:sub>
                                    <m:r>
                                      <a:rPr lang="cs-CZ" i="1">
                                        <a:latin typeface="Cambria Math" panose="02040503050406030204" pitchFamily="18" charset="0"/>
                                        <a:ea typeface="Calibri" panose="020F0502020204030204" pitchFamily="34" charset="0"/>
                                        <a:cs typeface="Times New Roman" panose="02020603050405020304" pitchFamily="18" charset="0"/>
                                      </a:rPr>
                                      <m:t>𝐶</m:t>
                                    </m:r>
                                  </m:sub>
                                </m:sSub>
                              </m:den>
                            </m:f>
                          </m:e>
                        </m:d>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𝑣𝐶</m:t>
                        </m:r>
                      </m:sub>
                      <m:sup>
                        <m:r>
                          <a:rPr lang="cs-CZ" i="1">
                            <a:latin typeface="Cambria Math" panose="02040503050406030204" pitchFamily="18" charset="0"/>
                            <a:ea typeface="Calibri" panose="020F0502020204030204" pitchFamily="34" charset="0"/>
                            <a:cs typeface="Times New Roman" panose="02020603050405020304" pitchFamily="18" charset="0"/>
                          </a:rPr>
                          <m:t>2</m:t>
                        </m:r>
                      </m:sup>
                    </m:sSubSup>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Tvar zákona hromadění skutečných chyb použité funkce po derivaci:</a:t>
                </a: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m:rPr>
                            <m:sty m:val="p"/>
                          </m:rPr>
                          <a:rPr lang="cs-CZ">
                            <a:latin typeface="Cambria Math" panose="02040503050406030204" pitchFamily="18" charset="0"/>
                            <a:ea typeface="Calibri" panose="020F0502020204030204" pitchFamily="34" charset="0"/>
                            <a:cs typeface="Times New Roman" panose="02020603050405020304" pitchFamily="18" charset="0"/>
                          </a:rPr>
                          <m:t>σ</m:t>
                        </m:r>
                      </m:e>
                      <m:sub>
                        <m:r>
                          <a:rPr lang="cs-CZ" i="1">
                            <a:latin typeface="Cambria Math" panose="02040503050406030204" pitchFamily="18" charset="0"/>
                            <a:ea typeface="Calibri" panose="020F0502020204030204" pitchFamily="34" charset="0"/>
                            <a:cs typeface="Times New Roman" panose="02020603050405020304" pitchFamily="18" charset="0"/>
                          </a:rPr>
                          <m:t>𝐻𝑃</m:t>
                        </m:r>
                      </m:sub>
                      <m:sup>
                        <m:r>
                          <a:rPr lang="cs-CZ">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a:latin typeface="Cambria Math" panose="02040503050406030204" pitchFamily="18" charset="0"/>
                            <a:ea typeface="Calibri" panose="020F0502020204030204" pitchFamily="34" charset="0"/>
                            <a:cs typeface="Times New Roman" panose="02020603050405020304" pitchFamily="18" charset="0"/>
                          </a:rPr>
                          <m:t>1</m:t>
                        </m:r>
                      </m:e>
                      <m:sup>
                        <m:r>
                          <a:rPr lang="cs-CZ">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𝐻𝑆</m:t>
                        </m:r>
                      </m:sub>
                      <m:sup>
                        <m:r>
                          <a:rPr lang="cs-CZ">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a:latin typeface="Cambria Math" panose="02040503050406030204" pitchFamily="18" charset="0"/>
                            <a:ea typeface="Calibri" panose="020F0502020204030204" pitchFamily="34" charset="0"/>
                            <a:cs typeface="Times New Roman" panose="02020603050405020304" pitchFamily="18" charset="0"/>
                          </a:rPr>
                          <m:t>1</m:t>
                        </m:r>
                      </m:e>
                      <m:sup>
                        <m:r>
                          <a:rPr lang="cs-CZ">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𝑣𝑃</m:t>
                        </m:r>
                      </m:sub>
                      <m:sup>
                        <m:r>
                          <a:rPr lang="cs-CZ">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a:latin typeface="Cambria Math" panose="02040503050406030204" pitchFamily="18" charset="0"/>
                            <a:ea typeface="Calibri" panose="020F0502020204030204" pitchFamily="34" charset="0"/>
                            <a:cs typeface="Times New Roman" panose="02020603050405020304" pitchFamily="18" charset="0"/>
                          </a:rPr>
                          <m:t>1</m:t>
                        </m:r>
                      </m:e>
                      <m:sup>
                        <m:r>
                          <a:rPr lang="cs-CZ">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h</m:t>
                        </m:r>
                      </m:sub>
                      <m:sup>
                        <m:r>
                          <a:rPr lang="cs-CZ">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a:rPr lang="cs-CZ" i="1">
                                <a:latin typeface="Cambria Math" panose="02040503050406030204" pitchFamily="18" charset="0"/>
                                <a:ea typeface="Calibri" panose="020F0502020204030204" pitchFamily="34" charset="0"/>
                                <a:cs typeface="Times New Roman" panose="02020603050405020304" pitchFamily="18" charset="0"/>
                              </a:rPr>
                              <m:t>−</m:t>
                            </m:r>
                            <m:r>
                              <a:rPr lang="cs-CZ">
                                <a:latin typeface="Cambria Math" panose="02040503050406030204" pitchFamily="18" charset="0"/>
                                <a:ea typeface="Calibri" panose="020F0502020204030204" pitchFamily="34" charset="0"/>
                                <a:cs typeface="Times New Roman" panose="02020603050405020304" pitchFamily="18" charset="0"/>
                              </a:rPr>
                              <m:t>1</m:t>
                            </m:r>
                          </m:e>
                        </m:d>
                      </m:e>
                      <m:sup>
                        <m:r>
                          <a:rPr lang="cs-CZ">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𝑣𝐶</m:t>
                        </m:r>
                      </m:sub>
                      <m:sup>
                        <m:r>
                          <a:rPr lang="cs-CZ">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𝐻𝑆</m:t>
                        </m:r>
                      </m:sub>
                      <m:sup>
                        <m:r>
                          <a:rPr lang="cs-CZ">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𝑣𝑃</m:t>
                        </m:r>
                      </m:sub>
                      <m:sup>
                        <m:r>
                          <a:rPr lang="cs-CZ">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h</m:t>
                        </m:r>
                      </m:sub>
                      <m:sup>
                        <m:r>
                          <a:rPr lang="cs-CZ">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𝑣𝐶</m:t>
                        </m:r>
                      </m:sub>
                      <m:sup>
                        <m:r>
                          <a:rPr lang="cs-CZ">
                            <a:latin typeface="Cambria Math" panose="02040503050406030204" pitchFamily="18" charset="0"/>
                            <a:ea typeface="Calibri" panose="020F0502020204030204" pitchFamily="34" charset="0"/>
                            <a:cs typeface="Times New Roman" panose="02020603050405020304" pitchFamily="18" charset="0"/>
                          </a:rPr>
                          <m:t>2</m:t>
                        </m:r>
                      </m:sup>
                    </m:sSubSup>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𝐻𝑃</m:t>
                        </m:r>
                      </m:sub>
                    </m:sSub>
                    <m:r>
                      <a:rPr lang="cs-CZ" i="1">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cs-CZ" i="1">
                            <a:latin typeface="Cambria Math" panose="02040503050406030204" pitchFamily="18" charset="0"/>
                            <a:ea typeface="Calibri" panose="020F0502020204030204" pitchFamily="34" charset="0"/>
                            <a:cs typeface="Times New Roman" panose="02020603050405020304" pitchFamily="18" charset="0"/>
                          </a:rPr>
                        </m:ctrlPr>
                      </m:radPr>
                      <m:deg/>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i="1">
                                    <a:latin typeface="Cambria Math" panose="02040503050406030204" pitchFamily="18" charset="0"/>
                                    <a:ea typeface="Calibri" panose="020F0502020204030204" pitchFamily="34" charset="0"/>
                                    <a:cs typeface="Times New Roman" panose="02020603050405020304" pitchFamily="18" charset="0"/>
                                  </a:rPr>
                                  <m:t>0,0005</m:t>
                                </m:r>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i="1">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i="1">
                                    <a:latin typeface="Cambria Math" panose="02040503050406030204" pitchFamily="18" charset="0"/>
                                    <a:ea typeface="Calibri" panose="020F0502020204030204" pitchFamily="34" charset="0"/>
                                    <a:cs typeface="Times New Roman" panose="02020603050405020304" pitchFamily="18" charset="0"/>
                                  </a:rPr>
                                  <m:t>0,001</m:t>
                                </m:r>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i="1">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i="1">
                                    <a:latin typeface="Cambria Math" panose="02040503050406030204" pitchFamily="18" charset="0"/>
                                    <a:ea typeface="Calibri" panose="020F0502020204030204" pitchFamily="34" charset="0"/>
                                    <a:cs typeface="Times New Roman" panose="02020603050405020304" pitchFamily="18" charset="0"/>
                                  </a:rPr>
                                  <m:t>0,003</m:t>
                                </m:r>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i="1">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i="1">
                                    <a:latin typeface="Cambria Math" panose="02040503050406030204" pitchFamily="18" charset="0"/>
                                    <a:ea typeface="Calibri" panose="020F0502020204030204" pitchFamily="34" charset="0"/>
                                    <a:cs typeface="Times New Roman" panose="02020603050405020304" pitchFamily="18" charset="0"/>
                                  </a:rPr>
                                  <m:t>0,001</m:t>
                                </m:r>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e>
                        </m:d>
                        <m:r>
                          <a:rPr lang="cs-CZ" i="1">
                            <a:latin typeface="Cambria Math" panose="02040503050406030204" pitchFamily="18" charset="0"/>
                            <a:ea typeface="Calibri" panose="020F0502020204030204" pitchFamily="34" charset="0"/>
                            <a:cs typeface="Times New Roman" panose="02020603050405020304" pitchFamily="18" charset="0"/>
                          </a:rPr>
                          <m:t> </m:t>
                        </m:r>
                      </m:e>
                    </m:rad>
                    <m:r>
                      <a:rPr lang="cs-CZ" i="1">
                        <a:latin typeface="Cambria Math" panose="02040503050406030204" pitchFamily="18" charset="0"/>
                        <a:ea typeface="Calibri" panose="020F0502020204030204" pitchFamily="34" charset="0"/>
                        <a:cs typeface="Times New Roman" panose="02020603050405020304" pitchFamily="18" charset="0"/>
                      </a:rPr>
                      <m:t>=0,0034 </m:t>
                    </m:r>
                    <m:r>
                      <a:rPr lang="cs-CZ" i="1">
                        <a:latin typeface="Cambria Math" panose="02040503050406030204" pitchFamily="18" charset="0"/>
                        <a:ea typeface="Calibri" panose="020F0502020204030204" pitchFamily="34" charset="0"/>
                        <a:cs typeface="Times New Roman" panose="02020603050405020304" pitchFamily="18" charset="0"/>
                      </a:rPr>
                      <m:t>𝑚</m:t>
                    </m:r>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Směrodatná odchylka určené výšky bodu P má hodnotu 3,4 mm.</a:t>
                </a:r>
              </a:p>
            </p:txBody>
          </p:sp>
        </mc:Choice>
        <mc:Fallback xmlns="">
          <p:sp>
            <p:nvSpPr>
              <p:cNvPr id="2" name="Obdélník 1">
                <a:extLst>
                  <a:ext uri="{FF2B5EF4-FFF2-40B4-BE49-F238E27FC236}">
                    <a16:creationId xmlns:a16="http://schemas.microsoft.com/office/drawing/2014/main" id="{8A8CA382-6E2C-4894-9386-9580B3DEF844}"/>
                  </a:ext>
                </a:extLst>
              </p:cNvPr>
              <p:cNvSpPr>
                <a:spLocks noRot="1" noChangeAspect="1" noMove="1" noResize="1" noEditPoints="1" noAdjustHandles="1" noChangeArrowheads="1" noChangeShapeType="1" noTextEdit="1"/>
              </p:cNvSpPr>
              <p:nvPr/>
            </p:nvSpPr>
            <p:spPr>
              <a:xfrm>
                <a:off x="308195" y="1574795"/>
                <a:ext cx="8466278" cy="4861203"/>
              </a:xfrm>
              <a:prstGeom prst="rect">
                <a:avLst/>
              </a:prstGeom>
              <a:blipFill>
                <a:blip r:embed="rId3"/>
                <a:stretch>
                  <a:fillRect l="-648" t="-627" r="-648" b="-1003"/>
                </a:stretch>
              </a:blipFill>
            </p:spPr>
            <p:txBody>
              <a:bodyPr/>
              <a:lstStyle/>
              <a:p>
                <a:r>
                  <a:rPr lang="cs-CZ">
                    <a:noFill/>
                  </a:rPr>
                  <a:t> </a:t>
                </a:r>
              </a:p>
            </p:txBody>
          </p:sp>
        </mc:Fallback>
      </mc:AlternateContent>
    </p:spTree>
    <p:extLst>
      <p:ext uri="{BB962C8B-B14F-4D97-AF65-F5344CB8AC3E}">
        <p14:creationId xmlns:p14="http://schemas.microsoft.com/office/powerpoint/2010/main" val="3958347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16</a:t>
            </a:fld>
            <a:endParaRPr lang="cs-CZ"/>
          </a:p>
        </p:txBody>
      </p:sp>
      <p:sp>
        <p:nvSpPr>
          <p:cNvPr id="8" name="TextBox 3"/>
          <p:cNvSpPr txBox="1"/>
          <p:nvPr/>
        </p:nvSpPr>
        <p:spPr>
          <a:xfrm>
            <a:off x="338861" y="620688"/>
            <a:ext cx="8496944" cy="954107"/>
          </a:xfrm>
          <a:prstGeom prst="rect">
            <a:avLst/>
          </a:prstGeom>
          <a:noFill/>
        </p:spPr>
        <p:txBody>
          <a:bodyPr wrap="square" rtlCol="0">
            <a:spAutoFit/>
          </a:bodyPr>
          <a:lstStyle/>
          <a:p>
            <a:r>
              <a:rPr lang="cs-CZ" sz="2400" b="1" dirty="0"/>
              <a:t>2. Zákon hromadění směrodatných odchylek.</a:t>
            </a:r>
          </a:p>
          <a:p>
            <a:endParaRPr lang="cs-CZ" sz="1400" dirty="0"/>
          </a:p>
          <a:p>
            <a:r>
              <a:rPr lang="cs-CZ" dirty="0"/>
              <a:t>Příklady:</a:t>
            </a:r>
            <a:endParaRPr lang="cs-CZ" sz="14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
        <p:nvSpPr>
          <p:cNvPr id="2" name="Obdélník 1">
            <a:extLst>
              <a:ext uri="{FF2B5EF4-FFF2-40B4-BE49-F238E27FC236}">
                <a16:creationId xmlns:a16="http://schemas.microsoft.com/office/drawing/2014/main" id="{CC50CCBB-9B5E-41DB-B5E4-E8FD64AF352C}"/>
              </a:ext>
            </a:extLst>
          </p:cNvPr>
          <p:cNvSpPr/>
          <p:nvPr/>
        </p:nvSpPr>
        <p:spPr>
          <a:xfrm>
            <a:off x="338861" y="1700808"/>
            <a:ext cx="8409603" cy="923330"/>
          </a:xfrm>
          <a:prstGeom prst="rect">
            <a:avLst/>
          </a:prstGeom>
        </p:spPr>
        <p:txBody>
          <a:bodyPr wrap="square">
            <a:spAutoFit/>
          </a:bodyPr>
          <a:lstStyle/>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Vypočítejte směrodatnou odchylku </a:t>
            </a:r>
            <a:r>
              <a:rPr lang="cs-CZ" dirty="0" err="1">
                <a:latin typeface="Symbol" panose="05050102010706020507" pitchFamily="18" charset="2"/>
                <a:ea typeface="Calibri" panose="020F0502020204030204" pitchFamily="34" charset="0"/>
                <a:cs typeface="Times New Roman" panose="02020603050405020304" pitchFamily="18" charset="0"/>
              </a:rPr>
              <a:t>s</a:t>
            </a:r>
            <a:r>
              <a:rPr lang="cs-CZ" baseline="-25000" dirty="0" err="1">
                <a:latin typeface="Times New Roman" panose="02020603050405020304" pitchFamily="18" charset="0"/>
                <a:ea typeface="Calibri" panose="020F0502020204030204" pitchFamily="34" charset="0"/>
                <a:cs typeface="Times New Roman" panose="02020603050405020304" pitchFamily="18" charset="0"/>
              </a:rPr>
              <a:t>P</a:t>
            </a:r>
            <a:r>
              <a:rPr lang="cs-CZ" dirty="0">
                <a:latin typeface="Times New Roman" panose="02020603050405020304" pitchFamily="18" charset="0"/>
                <a:ea typeface="Calibri" panose="020F0502020204030204" pitchFamily="34" charset="0"/>
                <a:cs typeface="Times New Roman" panose="02020603050405020304" pitchFamily="18" charset="0"/>
              </a:rPr>
              <a:t> plochy trojúhelníka P, jestliže jsou měřeny dvě délky </a:t>
            </a:r>
            <a:r>
              <a:rPr lang="cs-CZ" i="1" dirty="0">
                <a:latin typeface="Times New Roman" panose="02020603050405020304" pitchFamily="18" charset="0"/>
                <a:ea typeface="Calibri" panose="020F0502020204030204" pitchFamily="34" charset="0"/>
                <a:cs typeface="Times New Roman" panose="02020603050405020304" pitchFamily="18" charset="0"/>
              </a:rPr>
              <a:t>a</a:t>
            </a:r>
            <a:r>
              <a:rPr lang="cs-CZ" dirty="0">
                <a:latin typeface="Times New Roman" panose="02020603050405020304" pitchFamily="18" charset="0"/>
                <a:ea typeface="Calibri" panose="020F0502020204030204" pitchFamily="34" charset="0"/>
                <a:cs typeface="Times New Roman" panose="02020603050405020304" pitchFamily="18" charset="0"/>
              </a:rPr>
              <a:t> = 76,423 m a </a:t>
            </a:r>
            <a:r>
              <a:rPr lang="cs-CZ" i="1" dirty="0">
                <a:latin typeface="Times New Roman" panose="02020603050405020304" pitchFamily="18" charset="0"/>
                <a:ea typeface="Calibri" panose="020F0502020204030204" pitchFamily="34" charset="0"/>
                <a:cs typeface="Times New Roman" panose="02020603050405020304" pitchFamily="18" charset="0"/>
              </a:rPr>
              <a:t>b</a:t>
            </a:r>
            <a:r>
              <a:rPr lang="cs-CZ" dirty="0">
                <a:latin typeface="Times New Roman" panose="02020603050405020304" pitchFamily="18" charset="0"/>
                <a:ea typeface="Calibri" panose="020F0502020204030204" pitchFamily="34" charset="0"/>
                <a:cs typeface="Times New Roman" panose="02020603050405020304" pitchFamily="18" charset="0"/>
              </a:rPr>
              <a:t> = 45,311 m a úhel </a:t>
            </a:r>
            <a:r>
              <a:rPr lang="cs-CZ" i="1" dirty="0">
                <a:latin typeface="Symbol" panose="05050102010706020507" pitchFamily="18" charset="2"/>
                <a:ea typeface="Calibri" panose="020F0502020204030204" pitchFamily="34" charset="0"/>
                <a:cs typeface="Times New Roman" panose="02020603050405020304" pitchFamily="18" charset="0"/>
              </a:rPr>
              <a:t>w</a:t>
            </a:r>
            <a:r>
              <a:rPr lang="cs-CZ" dirty="0">
                <a:latin typeface="Times New Roman" panose="02020603050405020304" pitchFamily="18" charset="0"/>
                <a:ea typeface="Calibri" panose="020F0502020204030204" pitchFamily="34" charset="0"/>
                <a:cs typeface="Times New Roman" panose="02020603050405020304" pitchFamily="18" charset="0"/>
              </a:rPr>
              <a:t> = 67,5472 </a:t>
            </a:r>
            <a:r>
              <a:rPr lang="cs-CZ" dirty="0" err="1">
                <a:latin typeface="Times New Roman" panose="02020603050405020304" pitchFamily="18" charset="0"/>
                <a:ea typeface="Calibri" panose="020F0502020204030204" pitchFamily="34" charset="0"/>
                <a:cs typeface="Times New Roman" panose="02020603050405020304" pitchFamily="18" charset="0"/>
              </a:rPr>
              <a:t>gon</a:t>
            </a:r>
            <a:r>
              <a:rPr lang="cs-CZ" dirty="0">
                <a:latin typeface="Times New Roman" panose="02020603050405020304" pitchFamily="18" charset="0"/>
                <a:ea typeface="Calibri" panose="020F0502020204030204" pitchFamily="34" charset="0"/>
                <a:cs typeface="Times New Roman" panose="02020603050405020304" pitchFamily="18" charset="0"/>
              </a:rPr>
              <a:t> jimi sevřený. Směrodatné odchylky měření jsou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a</a:t>
            </a:r>
            <a:r>
              <a:rPr lang="cs-CZ" dirty="0">
                <a:latin typeface="Times New Roman" panose="02020603050405020304" pitchFamily="18" charset="0"/>
                <a:ea typeface="Calibri" panose="020F0502020204030204" pitchFamily="34" charset="0"/>
                <a:cs typeface="Times New Roman" panose="02020603050405020304" pitchFamily="18" charset="0"/>
              </a:rPr>
              <a:t> = 0,007 m,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b</a:t>
            </a:r>
            <a:r>
              <a:rPr lang="cs-CZ" dirty="0">
                <a:latin typeface="Times New Roman" panose="02020603050405020304" pitchFamily="18" charset="0"/>
                <a:ea typeface="Calibri" panose="020F0502020204030204" pitchFamily="34" charset="0"/>
                <a:cs typeface="Times New Roman" panose="02020603050405020304" pitchFamily="18" charset="0"/>
              </a:rPr>
              <a:t> = 0,011 m, </a:t>
            </a:r>
            <a:r>
              <a:rPr lang="cs-CZ" i="1" dirty="0">
                <a:latin typeface="Symbol" panose="05050102010706020507" pitchFamily="18" charset="2"/>
                <a:ea typeface="Calibri" panose="020F0502020204030204" pitchFamily="34" charset="0"/>
                <a:cs typeface="Times New Roman" panose="02020603050405020304" pitchFamily="18" charset="0"/>
              </a:rPr>
              <a:t>s</a:t>
            </a:r>
            <a:r>
              <a:rPr lang="cs-CZ" i="1" baseline="-25000" dirty="0">
                <a:latin typeface="Symbol" panose="05050102010706020507" pitchFamily="18" charset="2"/>
                <a:ea typeface="Calibri" panose="020F0502020204030204" pitchFamily="34" charset="0"/>
                <a:cs typeface="Times New Roman" panose="02020603050405020304" pitchFamily="18" charset="0"/>
              </a:rPr>
              <a:t>w</a:t>
            </a:r>
            <a:r>
              <a:rPr lang="cs-CZ" dirty="0">
                <a:latin typeface="Times New Roman" panose="02020603050405020304" pitchFamily="18" charset="0"/>
                <a:ea typeface="Calibri" panose="020F0502020204030204" pitchFamily="34" charset="0"/>
                <a:cs typeface="Times New Roman" panose="02020603050405020304" pitchFamily="18" charset="0"/>
              </a:rPr>
              <a:t> = 0,0020 </a:t>
            </a:r>
            <a:r>
              <a:rPr lang="cs-CZ" dirty="0" err="1">
                <a:latin typeface="Times New Roman" panose="02020603050405020304" pitchFamily="18" charset="0"/>
                <a:ea typeface="Calibri" panose="020F0502020204030204" pitchFamily="34" charset="0"/>
                <a:cs typeface="Times New Roman" panose="02020603050405020304" pitchFamily="18" charset="0"/>
              </a:rPr>
              <a:t>gon</a:t>
            </a:r>
            <a:r>
              <a:rPr lang="cs-CZ" dirty="0">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87609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17</a:t>
            </a:fld>
            <a:endParaRPr lang="cs-CZ"/>
          </a:p>
        </p:txBody>
      </p:sp>
      <p:sp>
        <p:nvSpPr>
          <p:cNvPr id="8" name="TextBox 3"/>
          <p:cNvSpPr txBox="1"/>
          <p:nvPr/>
        </p:nvSpPr>
        <p:spPr>
          <a:xfrm>
            <a:off x="338861" y="620688"/>
            <a:ext cx="8496944" cy="954107"/>
          </a:xfrm>
          <a:prstGeom prst="rect">
            <a:avLst/>
          </a:prstGeom>
          <a:noFill/>
        </p:spPr>
        <p:txBody>
          <a:bodyPr wrap="square" rtlCol="0">
            <a:spAutoFit/>
          </a:bodyPr>
          <a:lstStyle/>
          <a:p>
            <a:r>
              <a:rPr lang="cs-CZ" sz="2400" b="1" dirty="0"/>
              <a:t>2. Zákon hromadění směrodatných odchylek.</a:t>
            </a:r>
          </a:p>
          <a:p>
            <a:endParaRPr lang="cs-CZ" sz="1400" dirty="0"/>
          </a:p>
          <a:p>
            <a:r>
              <a:rPr lang="cs-CZ" dirty="0"/>
              <a:t>Příklady:</a:t>
            </a:r>
            <a:endParaRPr lang="cs-CZ" sz="14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FE43049C-6C28-4481-A0CA-6F3C10E728FF}"/>
                  </a:ext>
                </a:extLst>
              </p:cNvPr>
              <p:cNvSpPr/>
              <p:nvPr/>
            </p:nvSpPr>
            <p:spPr>
              <a:xfrm>
                <a:off x="338861" y="1589541"/>
                <a:ext cx="8496944" cy="4796506"/>
              </a:xfrm>
              <a:prstGeom prst="rect">
                <a:avLst/>
              </a:prstGeom>
            </p:spPr>
            <p:txBody>
              <a:bodyPr wrap="square">
                <a:spAutoFit/>
              </a:bodyPr>
              <a:lstStyle/>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Funkční vztah: </a:t>
                </a:r>
              </a:p>
              <a:p>
                <a:pPr indent="450215" algn="just">
                  <a:spcAft>
                    <a:spcPts val="0"/>
                  </a:spcAft>
                </a:pPr>
                <a:r>
                  <a:rPr lang="cs-CZ" sz="1000"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r>
                      <a:rPr lang="cs-CZ" i="1">
                        <a:latin typeface="Cambria Math" panose="02040503050406030204" pitchFamily="18" charset="0"/>
                        <a:ea typeface="Calibri" panose="020F0502020204030204" pitchFamily="34" charset="0"/>
                        <a:cs typeface="Times New Roman" panose="02020603050405020304" pitchFamily="18" charset="0"/>
                      </a:rPr>
                      <m:t>𝑃</m:t>
                    </m:r>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a:latin typeface="Cambria Math" panose="02040503050406030204" pitchFamily="18" charset="0"/>
                            <a:ea typeface="Calibri" panose="020F0502020204030204" pitchFamily="34" charset="0"/>
                            <a:cs typeface="Times New Roman" panose="02020603050405020304" pitchFamily="18" charset="0"/>
                          </a:rPr>
                          <m:t>1</m:t>
                        </m:r>
                      </m:num>
                      <m:den>
                        <m:r>
                          <a:rPr lang="cs-CZ">
                            <a:latin typeface="Cambria Math" panose="02040503050406030204" pitchFamily="18" charset="0"/>
                            <a:ea typeface="Calibri" panose="020F0502020204030204" pitchFamily="34" charset="0"/>
                            <a:cs typeface="Times New Roman" panose="02020603050405020304" pitchFamily="18" charset="0"/>
                          </a:rPr>
                          <m:t>2</m:t>
                        </m:r>
                      </m:den>
                    </m:f>
                    <m:r>
                      <a:rPr lang="cs-CZ">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𝑎</m:t>
                    </m:r>
                    <m:r>
                      <a:rPr lang="cs-CZ">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𝑏</m:t>
                    </m:r>
                    <m:r>
                      <a:rPr lang="cs-CZ">
                        <a:latin typeface="Cambria Math" panose="02040503050406030204" pitchFamily="18" charset="0"/>
                        <a:ea typeface="Calibri" panose="020F0502020204030204" pitchFamily="34" charset="0"/>
                        <a:cs typeface="Times New Roman" panose="02020603050405020304" pitchFamily="18" charset="0"/>
                      </a:rPr>
                      <m:t>∙</m:t>
                    </m:r>
                    <m:func>
                      <m:funcPr>
                        <m:ctrlPr>
                          <a:rPr lang="cs-CZ"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cs-CZ">
                            <a:latin typeface="Cambria Math" panose="02040503050406030204" pitchFamily="18" charset="0"/>
                            <a:ea typeface="Calibri" panose="020F0502020204030204" pitchFamily="34" charset="0"/>
                            <a:cs typeface="Times New Roman" panose="02020603050405020304" pitchFamily="18" charset="0"/>
                          </a:rPr>
                          <m:t>sin</m:t>
                        </m:r>
                      </m:fName>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a:rPr lang="cs-CZ" i="1">
                                <a:latin typeface="Cambria Math" panose="02040503050406030204" pitchFamily="18" charset="0"/>
                                <a:ea typeface="Calibri" panose="020F0502020204030204" pitchFamily="34" charset="0"/>
                                <a:cs typeface="Times New Roman" panose="02020603050405020304" pitchFamily="18" charset="0"/>
                              </a:rPr>
                              <m:t>𝜔</m:t>
                            </m:r>
                          </m:e>
                        </m:d>
                      </m:e>
                    </m:func>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endParaRPr lang="cs-CZ" sz="12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Zákon hromadění směrodatných odchylek:</a:t>
                </a:r>
              </a:p>
              <a:p>
                <a:pPr indent="450215" algn="just">
                  <a:spcAft>
                    <a:spcPts val="0"/>
                  </a:spcAft>
                </a:pPr>
                <a:r>
                  <a:rPr lang="cs-CZ" sz="1100"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i="1">
                                <a:latin typeface="Cambria Math" panose="02040503050406030204" pitchFamily="18" charset="0"/>
                                <a:ea typeface="Calibri" panose="020F0502020204030204" pitchFamily="34" charset="0"/>
                                <a:cs typeface="Times New Roman" panose="02020603050405020304" pitchFamily="18" charset="0"/>
                              </a:rPr>
                              <m:t>𝜎</m:t>
                            </m:r>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P</m:t>
                                </m:r>
                              </m:num>
                              <m:den>
                                <m:r>
                                  <a:rPr lang="cs-CZ" i="1">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a</m:t>
                                </m:r>
                              </m:den>
                            </m:f>
                          </m:e>
                        </m:d>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i="1">
                                <a:latin typeface="Cambria Math" panose="02040503050406030204" pitchFamily="18" charset="0"/>
                                <a:ea typeface="Calibri" panose="020F0502020204030204" pitchFamily="34" charset="0"/>
                                <a:cs typeface="Times New Roman" panose="02020603050405020304" pitchFamily="18" charset="0"/>
                              </a:rPr>
                              <m:t>𝜎</m:t>
                            </m:r>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e>
                      <m:sub>
                        <m:r>
                          <a:rPr lang="cs-CZ" i="1">
                            <a:latin typeface="Cambria Math" panose="02040503050406030204" pitchFamily="18" charset="0"/>
                            <a:ea typeface="Calibri" panose="020F0502020204030204" pitchFamily="34" charset="0"/>
                            <a:cs typeface="Times New Roman" panose="02020603050405020304" pitchFamily="18" charset="0"/>
                          </a:rPr>
                          <m:t>𝑎</m:t>
                        </m:r>
                      </m:sub>
                    </m:sSub>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P</m:t>
                                </m:r>
                              </m:num>
                              <m:den>
                                <m:r>
                                  <a:rPr lang="cs-CZ" i="1">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b</m:t>
                                </m:r>
                              </m:den>
                            </m:f>
                          </m:e>
                        </m:d>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i="1">
                                <a:latin typeface="Cambria Math" panose="02040503050406030204" pitchFamily="18" charset="0"/>
                                <a:ea typeface="Calibri" panose="020F0502020204030204" pitchFamily="34" charset="0"/>
                                <a:cs typeface="Times New Roman" panose="02020603050405020304" pitchFamily="18" charset="0"/>
                              </a:rPr>
                              <m:t>𝜎</m:t>
                            </m:r>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e>
                      <m:sub>
                        <m:r>
                          <a:rPr lang="cs-CZ" i="1">
                            <a:latin typeface="Cambria Math" panose="02040503050406030204" pitchFamily="18" charset="0"/>
                            <a:ea typeface="Calibri" panose="020F0502020204030204" pitchFamily="34" charset="0"/>
                            <a:cs typeface="Times New Roman" panose="02020603050405020304" pitchFamily="18" charset="0"/>
                          </a:rPr>
                          <m:t>𝑏</m:t>
                        </m:r>
                      </m:sub>
                    </m:sSub>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P</m:t>
                                </m:r>
                              </m:num>
                              <m:den>
                                <m:r>
                                  <a:rPr lang="cs-CZ" i="1">
                                    <a:latin typeface="Cambria Math" panose="02040503050406030204" pitchFamily="18" charset="0"/>
                                    <a:ea typeface="Calibri" panose="020F0502020204030204" pitchFamily="34" charset="0"/>
                                    <a:cs typeface="Times New Roman" panose="02020603050405020304" pitchFamily="18" charset="0"/>
                                  </a:rPr>
                                  <m:t>𝜕𝜔</m:t>
                                </m:r>
                              </m:den>
                            </m:f>
                          </m:e>
                        </m:d>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i="1">
                                    <a:latin typeface="Cambria Math" panose="02040503050406030204" pitchFamily="18" charset="0"/>
                                    <a:ea typeface="Calibri" panose="020F0502020204030204" pitchFamily="34" charset="0"/>
                                    <a:cs typeface="Times New Roman" panose="02020603050405020304" pitchFamily="18" charset="0"/>
                                  </a:rPr>
                                  <m:t>𝜎</m:t>
                                </m:r>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e>
                          <m:sub>
                            <m:r>
                              <a:rPr lang="cs-CZ" i="1">
                                <a:latin typeface="Cambria Math" panose="02040503050406030204" pitchFamily="18" charset="0"/>
                                <a:ea typeface="Calibri" panose="020F0502020204030204" pitchFamily="34" charset="0"/>
                                <a:cs typeface="Times New Roman" panose="02020603050405020304" pitchFamily="18" charset="0"/>
                              </a:rPr>
                              <m:t>𝜔</m:t>
                            </m:r>
                          </m:sub>
                        </m:sSub>
                      </m:num>
                      <m:den>
                        <m:sSup>
                          <m:sSupPr>
                            <m:ctrlPr>
                              <a:rPr lang="cs-CZ" i="1">
                                <a:latin typeface="Cambria Math" panose="02040503050406030204" pitchFamily="18" charset="0"/>
                                <a:ea typeface="Times New Roman" panose="02020603050405020304" pitchFamily="18" charset="0"/>
                                <a:cs typeface="Times New Roman" panose="02020603050405020304" pitchFamily="18" charset="0"/>
                              </a:rPr>
                            </m:ctrlPr>
                          </m:sSupPr>
                          <m:e>
                            <m:r>
                              <a:rPr lang="cs-CZ" i="1">
                                <a:latin typeface="Cambria Math" panose="02040503050406030204" pitchFamily="18" charset="0"/>
                                <a:ea typeface="Times New Roman" panose="02020603050405020304" pitchFamily="18" charset="0"/>
                                <a:cs typeface="Times New Roman" panose="02020603050405020304" pitchFamily="18" charset="0"/>
                              </a:rPr>
                              <m:t>𝜌</m:t>
                            </m:r>
                          </m:e>
                          <m:sup>
                            <m:r>
                              <a:rPr lang="cs-CZ" i="1">
                                <a:latin typeface="Cambria Math" panose="02040503050406030204" pitchFamily="18" charset="0"/>
                                <a:ea typeface="Times New Roman" panose="02020603050405020304" pitchFamily="18" charset="0"/>
                                <a:cs typeface="Times New Roman" panose="02020603050405020304" pitchFamily="18" charset="0"/>
                              </a:rPr>
                              <m:t>2</m:t>
                            </m:r>
                          </m:sup>
                        </m:sSup>
                      </m:den>
                    </m:f>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sz="1200"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Po derivaci:</a:t>
                </a:r>
              </a:p>
              <a:p>
                <a:pPr indent="450215" algn="just">
                  <a:spcAft>
                    <a:spcPts val="0"/>
                  </a:spcAft>
                </a:pPr>
                <a:r>
                  <a:rPr lang="cs-CZ" sz="1100"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up>
                        <m:r>
                          <a:rPr lang="cs-CZ" i="1">
                            <a:latin typeface="Cambria Math" panose="02040503050406030204" pitchFamily="18" charset="0"/>
                            <a:ea typeface="Calibri" panose="020F0502020204030204" pitchFamily="34" charset="0"/>
                            <a:cs typeface="Times New Roman" panose="02020603050405020304" pitchFamily="18" charset="0"/>
                          </a:rPr>
                          <m:t>2</m:t>
                        </m:r>
                      </m:sup>
                    </m:sSubSup>
                    <m:r>
                      <a:rPr lang="cs-CZ" i="1">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a:latin typeface="Cambria Math" panose="02040503050406030204" pitchFamily="18" charset="0"/>
                                    <a:ea typeface="Calibri" panose="020F0502020204030204" pitchFamily="34" charset="0"/>
                                    <a:cs typeface="Times New Roman" panose="02020603050405020304" pitchFamily="18" charset="0"/>
                                  </a:rPr>
                                  <m:t>1</m:t>
                                </m:r>
                              </m:num>
                              <m:den>
                                <m:r>
                                  <a:rPr lang="cs-CZ">
                                    <a:latin typeface="Cambria Math" panose="02040503050406030204" pitchFamily="18" charset="0"/>
                                    <a:ea typeface="Calibri" panose="020F0502020204030204" pitchFamily="34" charset="0"/>
                                    <a:cs typeface="Times New Roman" panose="02020603050405020304" pitchFamily="18" charset="0"/>
                                  </a:rPr>
                                  <m:t>2</m:t>
                                </m:r>
                              </m:den>
                            </m:f>
                            <m:r>
                              <a:rPr lang="cs-CZ">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𝑏</m:t>
                            </m:r>
                            <m:r>
                              <a:rPr lang="cs-CZ">
                                <a:latin typeface="Cambria Math" panose="02040503050406030204" pitchFamily="18" charset="0"/>
                                <a:ea typeface="Calibri" panose="020F0502020204030204" pitchFamily="34" charset="0"/>
                                <a:cs typeface="Times New Roman" panose="02020603050405020304" pitchFamily="18" charset="0"/>
                              </a:rPr>
                              <m:t>∙</m:t>
                            </m:r>
                            <m:func>
                              <m:funcPr>
                                <m:ctrlPr>
                                  <a:rPr lang="cs-CZ"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cs-CZ">
                                    <a:latin typeface="Cambria Math" panose="02040503050406030204" pitchFamily="18" charset="0"/>
                                    <a:ea typeface="Calibri" panose="020F0502020204030204" pitchFamily="34" charset="0"/>
                                    <a:cs typeface="Times New Roman" panose="02020603050405020304" pitchFamily="18" charset="0"/>
                                  </a:rPr>
                                  <m:t>sin</m:t>
                                </m:r>
                              </m:fName>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a:rPr lang="cs-CZ" i="1">
                                        <a:latin typeface="Cambria Math" panose="02040503050406030204" pitchFamily="18" charset="0"/>
                                        <a:ea typeface="Calibri" panose="020F0502020204030204" pitchFamily="34" charset="0"/>
                                        <a:cs typeface="Times New Roman" panose="02020603050405020304" pitchFamily="18" charset="0"/>
                                      </a:rPr>
                                      <m:t>𝜔</m:t>
                                    </m:r>
                                  </m:e>
                                </m:d>
                              </m:e>
                            </m:func>
                          </m:e>
                        </m:d>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m:rPr>
                            <m:sty m:val="p"/>
                          </m:rPr>
                          <a:rPr lang="cs-CZ">
                            <a:latin typeface="Cambria Math" panose="02040503050406030204" pitchFamily="18" charset="0"/>
                            <a:ea typeface="Calibri" panose="020F0502020204030204" pitchFamily="34" charset="0"/>
                            <a:cs typeface="Times New Roman" panose="02020603050405020304" pitchFamily="18" charset="0"/>
                          </a:rPr>
                          <m:t>σ</m:t>
                        </m:r>
                      </m:e>
                      <m:sub>
                        <m:r>
                          <m:rPr>
                            <m:sty m:val="p"/>
                          </m:rPr>
                          <a:rPr lang="cs-CZ">
                            <a:latin typeface="Cambria Math" panose="02040503050406030204" pitchFamily="18" charset="0"/>
                            <a:ea typeface="Calibri" panose="020F0502020204030204" pitchFamily="34" charset="0"/>
                            <a:cs typeface="Times New Roman" panose="02020603050405020304" pitchFamily="18" charset="0"/>
                          </a:rPr>
                          <m:t>a</m:t>
                        </m:r>
                      </m:sub>
                      <m:sup>
                        <m:r>
                          <a:rPr lang="cs-CZ" i="1">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a:latin typeface="Cambria Math" panose="02040503050406030204" pitchFamily="18" charset="0"/>
                                    <a:ea typeface="Calibri" panose="020F0502020204030204" pitchFamily="34" charset="0"/>
                                    <a:cs typeface="Times New Roman" panose="02020603050405020304" pitchFamily="18" charset="0"/>
                                  </a:rPr>
                                  <m:t>1</m:t>
                                </m:r>
                              </m:num>
                              <m:den>
                                <m:r>
                                  <a:rPr lang="cs-CZ">
                                    <a:latin typeface="Cambria Math" panose="02040503050406030204" pitchFamily="18" charset="0"/>
                                    <a:ea typeface="Calibri" panose="020F0502020204030204" pitchFamily="34" charset="0"/>
                                    <a:cs typeface="Times New Roman" panose="02020603050405020304" pitchFamily="18" charset="0"/>
                                  </a:rPr>
                                  <m:t>2</m:t>
                                </m:r>
                              </m:den>
                            </m:f>
                            <m:r>
                              <a:rPr lang="cs-CZ">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𝑎</m:t>
                            </m:r>
                            <m:r>
                              <a:rPr lang="cs-CZ">
                                <a:latin typeface="Cambria Math" panose="02040503050406030204" pitchFamily="18" charset="0"/>
                                <a:ea typeface="Calibri" panose="020F0502020204030204" pitchFamily="34" charset="0"/>
                                <a:cs typeface="Times New Roman" panose="02020603050405020304" pitchFamily="18" charset="0"/>
                              </a:rPr>
                              <m:t>∙</m:t>
                            </m:r>
                            <m:func>
                              <m:funcPr>
                                <m:ctrlPr>
                                  <a:rPr lang="cs-CZ"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cs-CZ">
                                    <a:latin typeface="Cambria Math" panose="02040503050406030204" pitchFamily="18" charset="0"/>
                                    <a:ea typeface="Calibri" panose="020F0502020204030204" pitchFamily="34" charset="0"/>
                                    <a:cs typeface="Times New Roman" panose="02020603050405020304" pitchFamily="18" charset="0"/>
                                  </a:rPr>
                                  <m:t>sin</m:t>
                                </m:r>
                              </m:fName>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a:rPr lang="cs-CZ" i="1">
                                        <a:latin typeface="Cambria Math" panose="02040503050406030204" pitchFamily="18" charset="0"/>
                                        <a:ea typeface="Calibri" panose="020F0502020204030204" pitchFamily="34" charset="0"/>
                                        <a:cs typeface="Times New Roman" panose="02020603050405020304" pitchFamily="18" charset="0"/>
                                      </a:rPr>
                                      <m:t>𝜔</m:t>
                                    </m:r>
                                  </m:e>
                                </m:d>
                              </m:e>
                            </m:func>
                          </m:e>
                        </m:d>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a:latin typeface="Cambria Math" panose="02040503050406030204" pitchFamily="18" charset="0"/>
                        <a:ea typeface="Calibri" panose="020F0502020204030204" pitchFamily="34" charset="0"/>
                        <a:cs typeface="Times New Roman" panose="02020603050405020304" pitchFamily="18" charset="0"/>
                      </a:rPr>
                      <m:t> ∙</m:t>
                    </m:r>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m:rPr>
                            <m:sty m:val="p"/>
                          </m:rPr>
                          <a:rPr lang="cs-CZ">
                            <a:latin typeface="Cambria Math" panose="02040503050406030204" pitchFamily="18" charset="0"/>
                            <a:ea typeface="Calibri" panose="020F0502020204030204" pitchFamily="34" charset="0"/>
                            <a:cs typeface="Times New Roman" panose="02020603050405020304" pitchFamily="18" charset="0"/>
                          </a:rPr>
                          <m:t>σ</m:t>
                        </m:r>
                      </m:e>
                      <m:sub>
                        <m:r>
                          <m:rPr>
                            <m:sty m:val="p"/>
                          </m:rPr>
                          <a:rPr lang="cs-CZ">
                            <a:latin typeface="Cambria Math" panose="02040503050406030204" pitchFamily="18" charset="0"/>
                            <a:ea typeface="Calibri" panose="020F0502020204030204" pitchFamily="34" charset="0"/>
                            <a:cs typeface="Times New Roman" panose="02020603050405020304" pitchFamily="18" charset="0"/>
                          </a:rPr>
                          <m:t>b</m:t>
                        </m:r>
                      </m:sub>
                      <m:sup>
                        <m:r>
                          <a:rPr lang="cs-CZ" i="1">
                            <a:latin typeface="Cambria Math" panose="02040503050406030204" pitchFamily="18" charset="0"/>
                            <a:ea typeface="Calibri" panose="020F0502020204030204" pitchFamily="34" charset="0"/>
                            <a:cs typeface="Times New Roman" panose="02020603050405020304" pitchFamily="18" charset="0"/>
                          </a:rPr>
                          <m:t>2</m:t>
                        </m:r>
                      </m:sup>
                    </m:sSubSup>
                    <m:r>
                      <a:rPr lang="cs-CZ">
                        <a:latin typeface="Cambria Math" panose="02040503050406030204" pitchFamily="18" charset="0"/>
                        <a:ea typeface="Calibri" panose="020F0502020204030204" pitchFamily="34" charset="0"/>
                        <a:cs typeface="Times New Roman" panose="02020603050405020304" pitchFamily="18" charset="0"/>
                      </a:rPr>
                      <m:t>+</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m:rPr>
                                <m:sty m:val="p"/>
                              </m:rPr>
                              <a:rPr lang="cs-CZ">
                                <a:latin typeface="Cambria Math" panose="02040503050406030204" pitchFamily="18" charset="0"/>
                                <a:ea typeface="Calibri" panose="020F0502020204030204" pitchFamily="34" charset="0"/>
                                <a:cs typeface="Times New Roman" panose="02020603050405020304" pitchFamily="18" charset="0"/>
                              </a:rPr>
                              <m:t>a</m:t>
                            </m:r>
                            <m:r>
                              <a:rPr lang="cs-CZ">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b</m:t>
                            </m:r>
                            <m:r>
                              <a:rPr lang="cs-CZ">
                                <a:latin typeface="Cambria Math" panose="02040503050406030204" pitchFamily="18" charset="0"/>
                                <a:ea typeface="Calibri" panose="020F0502020204030204" pitchFamily="34" charset="0"/>
                                <a:cs typeface="Times New Roman" panose="02020603050405020304" pitchFamily="18" charset="0"/>
                              </a:rPr>
                              <m:t>∙</m:t>
                            </m:r>
                            <m:func>
                              <m:funcPr>
                                <m:ctrlPr>
                                  <a:rPr lang="cs-CZ"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cs-CZ">
                                    <a:latin typeface="Cambria Math" panose="02040503050406030204" pitchFamily="18" charset="0"/>
                                    <a:ea typeface="Calibri" panose="020F0502020204030204" pitchFamily="34" charset="0"/>
                                    <a:cs typeface="Times New Roman" panose="02020603050405020304" pitchFamily="18" charset="0"/>
                                  </a:rPr>
                                  <m:t>cos</m:t>
                                </m:r>
                              </m:fName>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a:rPr lang="cs-CZ" i="1">
                                        <a:latin typeface="Cambria Math" panose="02040503050406030204" pitchFamily="18" charset="0"/>
                                        <a:ea typeface="Calibri" panose="020F0502020204030204" pitchFamily="34" charset="0"/>
                                        <a:cs typeface="Times New Roman" panose="02020603050405020304" pitchFamily="18" charset="0"/>
                                      </a:rPr>
                                      <m:t>𝜔</m:t>
                                    </m:r>
                                  </m:e>
                                </m:d>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a:latin typeface="Cambria Math" panose="02040503050406030204" pitchFamily="18" charset="0"/>
                                        <a:ea typeface="Calibri" panose="020F0502020204030204" pitchFamily="34" charset="0"/>
                                        <a:cs typeface="Times New Roman" panose="02020603050405020304" pitchFamily="18" charset="0"/>
                                      </a:rPr>
                                      <m:t>1</m:t>
                                    </m:r>
                                  </m:num>
                                  <m:den>
                                    <m:r>
                                      <a:rPr lang="cs-CZ">
                                        <a:latin typeface="Cambria Math" panose="02040503050406030204" pitchFamily="18" charset="0"/>
                                        <a:ea typeface="Calibri" panose="020F0502020204030204" pitchFamily="34" charset="0"/>
                                        <a:cs typeface="Times New Roman" panose="02020603050405020304" pitchFamily="18" charset="0"/>
                                      </a:rPr>
                                      <m:t>2</m:t>
                                    </m:r>
                                  </m:den>
                                </m:f>
                              </m:e>
                            </m:func>
                          </m:e>
                        </m:d>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r>
                      <a:rPr lang="cs-CZ" i="1">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𝜔</m:t>
                            </m:r>
                          </m:sub>
                          <m:sup>
                            <m:r>
                              <a:rPr lang="cs-CZ" i="1">
                                <a:latin typeface="Cambria Math" panose="02040503050406030204" pitchFamily="18" charset="0"/>
                                <a:ea typeface="Calibri" panose="020F0502020204030204" pitchFamily="34" charset="0"/>
                                <a:cs typeface="Times New Roman" panose="02020603050405020304" pitchFamily="18" charset="0"/>
                              </a:rPr>
                              <m:t>2</m:t>
                            </m:r>
                          </m:sup>
                        </m:sSubSup>
                      </m:num>
                      <m:den>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a:rPr lang="cs-CZ" i="1">
                                <a:latin typeface="Cambria Math" panose="02040503050406030204" pitchFamily="18" charset="0"/>
                                <a:ea typeface="Times New Roman" panose="02020603050405020304" pitchFamily="18" charset="0"/>
                                <a:cs typeface="Times New Roman" panose="02020603050405020304" pitchFamily="18" charset="0"/>
                              </a:rPr>
                              <m:t>𝜌</m:t>
                            </m:r>
                          </m:e>
                          <m:sup>
                            <m:r>
                              <a:rPr lang="cs-CZ" i="1">
                                <a:latin typeface="Cambria Math" panose="02040503050406030204" pitchFamily="18" charset="0"/>
                                <a:ea typeface="Calibri" panose="020F0502020204030204" pitchFamily="34" charset="0"/>
                                <a:cs typeface="Times New Roman" panose="02020603050405020304" pitchFamily="18" charset="0"/>
                              </a:rPr>
                              <m:t>2</m:t>
                            </m:r>
                          </m:sup>
                        </m:sSup>
                      </m:den>
                    </m:f>
                    <m:r>
                      <a:rPr lang="cs-CZ" i="1">
                        <a:latin typeface="Cambria Math" panose="02040503050406030204" pitchFamily="18" charset="0"/>
                        <a:ea typeface="Times New Roman" panose="02020603050405020304" pitchFamily="18" charset="0"/>
                        <a:cs typeface="Times New Roman" panose="02020603050405020304" pitchFamily="18" charset="0"/>
                      </a:rPr>
                      <m:t>)</m:t>
                    </m:r>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cs-CZ" sz="11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0"/>
                  </a:spcAft>
                </a:pPr>
                <a:r>
                  <a:rPr lang="cs-CZ" dirty="0">
                    <a:latin typeface="Times New Roman" panose="02020603050405020304" pitchFamily="18" charset="0"/>
                    <a:ea typeface="Times New Roman" panose="02020603050405020304" pitchFamily="18" charset="0"/>
                    <a:cs typeface="Times New Roman" panose="02020603050405020304" pitchFamily="18" charset="0"/>
                  </a:rPr>
                  <a:t>po vyčíslení:</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14:m>
                  <m:oMath xmlns:m="http://schemas.openxmlformats.org/officeDocument/2006/math">
                    <m:sSubSup>
                      <m:sSubSupPr>
                        <m:ctrlPr>
                          <a:rPr lang="cs-CZ" i="1">
                            <a:latin typeface="Cambria Math" panose="02040503050406030204" pitchFamily="18" charset="0"/>
                            <a:ea typeface="Calibri" panose="020F0502020204030204" pitchFamily="34" charset="0"/>
                            <a:cs typeface="Times New Roman" panose="02020603050405020304" pitchFamily="18" charset="0"/>
                          </a:rPr>
                        </m:ctrlPr>
                      </m:sSubSupPr>
                      <m:e>
                        <m:r>
                          <a:rPr lang="cs-CZ" i="1">
                            <a:latin typeface="Cambria Math" panose="02040503050406030204" pitchFamily="18" charset="0"/>
                            <a:ea typeface="Calibri" panose="020F0502020204030204" pitchFamily="34" charset="0"/>
                            <a:cs typeface="Times New Roman" panose="02020603050405020304" pitchFamily="18" charset="0"/>
                          </a:rPr>
                          <m:t>𝜎</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up>
                        <m:r>
                          <a:rPr lang="cs-CZ" i="1">
                            <a:latin typeface="Cambria Math" panose="02040503050406030204" pitchFamily="18" charset="0"/>
                            <a:ea typeface="Calibri" panose="020F0502020204030204" pitchFamily="34" charset="0"/>
                            <a:cs typeface="Times New Roman" panose="02020603050405020304" pitchFamily="18" charset="0"/>
                          </a:rPr>
                          <m:t>2</m:t>
                        </m:r>
                      </m:sup>
                    </m:sSubSup>
                    <m:r>
                      <a:rPr lang="cs-CZ" i="1">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cs-CZ" i="1">
                            <a:latin typeface="Cambria Math" panose="02040503050406030204" pitchFamily="18" charset="0"/>
                            <a:ea typeface="Calibri" panose="020F0502020204030204" pitchFamily="34" charset="0"/>
                            <a:cs typeface="Times New Roman" panose="02020603050405020304" pitchFamily="18" charset="0"/>
                          </a:rPr>
                        </m:ctrlPr>
                      </m:radPr>
                      <m:deg/>
                      <m:e>
                        <m:r>
                          <a:rPr lang="cs-CZ">
                            <a:latin typeface="Cambria Math" panose="02040503050406030204" pitchFamily="18" charset="0"/>
                            <a:ea typeface="Calibri" panose="020F0502020204030204" pitchFamily="34" charset="0"/>
                            <a:cs typeface="Times New Roman" panose="02020603050405020304" pitchFamily="18" charset="0"/>
                          </a:rPr>
                          <m:t>0,0191615+0,1346049+0,0007045 </m:t>
                        </m:r>
                      </m:e>
                    </m:rad>
                    <m:r>
                      <a:rPr lang="cs-CZ" i="1">
                        <a:latin typeface="Cambria Math" panose="02040503050406030204" pitchFamily="18" charset="0"/>
                        <a:ea typeface="Times New Roman" panose="02020603050405020304" pitchFamily="18" charset="0"/>
                        <a:cs typeface="Times New Roman" panose="02020603050405020304" pitchFamily="18" charset="0"/>
                      </a:rPr>
                      <m:t>=</m:t>
                    </m:r>
                    <m:r>
                      <a:rPr lang="cs-CZ">
                        <a:latin typeface="Cambria Math" panose="02040503050406030204" pitchFamily="18" charset="0"/>
                        <a:ea typeface="Calibri" panose="020F0502020204030204" pitchFamily="34" charset="0"/>
                        <a:cs typeface="Times New Roman" panose="02020603050405020304" pitchFamily="18" charset="0"/>
                      </a:rPr>
                      <m:t>0,39  </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cs-CZ">
                            <a:latin typeface="Cambria Math" panose="02040503050406030204" pitchFamily="18" charset="0"/>
                            <a:ea typeface="Calibri" panose="020F0502020204030204" pitchFamily="34" charset="0"/>
                            <a:cs typeface="Times New Roman" panose="02020603050405020304" pitchFamily="18" charset="0"/>
                          </a:rPr>
                          <m:t>m</m:t>
                        </m:r>
                      </m:e>
                      <m:sup>
                        <m:r>
                          <a:rPr lang="cs-CZ">
                            <a:latin typeface="Cambria Math" panose="02040503050406030204" pitchFamily="18" charset="0"/>
                            <a:ea typeface="Calibri" panose="020F0502020204030204" pitchFamily="34" charset="0"/>
                            <a:cs typeface="Times New Roman" panose="02020603050405020304" pitchFamily="18" charset="0"/>
                          </a:rPr>
                          <m:t>2</m:t>
                        </m:r>
                      </m:sup>
                    </m:sSup>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Směrodatná odchylka plochy trojúhelníka je 0,39 m</a:t>
                </a:r>
                <a:r>
                  <a:rPr lang="cs-CZ" baseline="30000" dirty="0">
                    <a:latin typeface="Times New Roman" panose="02020603050405020304" pitchFamily="18" charset="0"/>
                    <a:ea typeface="Calibri" panose="020F0502020204030204" pitchFamily="34" charset="0"/>
                    <a:cs typeface="Times New Roman" panose="02020603050405020304" pitchFamily="18" charset="0"/>
                  </a:rPr>
                  <a:t>2</a:t>
                </a:r>
                <a:r>
                  <a:rPr lang="cs-CZ" dirty="0">
                    <a:latin typeface="Times New Roman" panose="02020603050405020304" pitchFamily="18" charset="0"/>
                    <a:ea typeface="Calibri" panose="020F0502020204030204" pitchFamily="34" charset="0"/>
                    <a:cs typeface="Times New Roman" panose="02020603050405020304" pitchFamily="18" charset="0"/>
                  </a:rPr>
                  <a:t>.</a:t>
                </a:r>
              </a:p>
            </p:txBody>
          </p:sp>
        </mc:Choice>
        <mc:Fallback xmlns="">
          <p:sp>
            <p:nvSpPr>
              <p:cNvPr id="2" name="Obdélník 1">
                <a:extLst>
                  <a:ext uri="{FF2B5EF4-FFF2-40B4-BE49-F238E27FC236}">
                    <a16:creationId xmlns:a16="http://schemas.microsoft.com/office/drawing/2014/main" id="{FE43049C-6C28-4481-A0CA-6F3C10E728FF}"/>
                  </a:ext>
                </a:extLst>
              </p:cNvPr>
              <p:cNvSpPr>
                <a:spLocks noRot="1" noChangeAspect="1" noMove="1" noResize="1" noEditPoints="1" noAdjustHandles="1" noChangeArrowheads="1" noChangeShapeType="1" noTextEdit="1"/>
              </p:cNvSpPr>
              <p:nvPr/>
            </p:nvSpPr>
            <p:spPr>
              <a:xfrm>
                <a:off x="338861" y="1589541"/>
                <a:ext cx="8496944" cy="4796506"/>
              </a:xfrm>
              <a:prstGeom prst="rect">
                <a:avLst/>
              </a:prstGeom>
              <a:blipFill>
                <a:blip r:embed="rId3"/>
                <a:stretch>
                  <a:fillRect l="-646" t="-762" b="-762"/>
                </a:stretch>
              </a:blipFill>
            </p:spPr>
            <p:txBody>
              <a:bodyPr/>
              <a:lstStyle/>
              <a:p>
                <a:r>
                  <a:rPr lang="cs-CZ">
                    <a:noFill/>
                  </a:rPr>
                  <a:t> </a:t>
                </a:r>
              </a:p>
            </p:txBody>
          </p:sp>
        </mc:Fallback>
      </mc:AlternateContent>
    </p:spTree>
    <p:extLst>
      <p:ext uri="{BB962C8B-B14F-4D97-AF65-F5344CB8AC3E}">
        <p14:creationId xmlns:p14="http://schemas.microsoft.com/office/powerpoint/2010/main" val="3343062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18</a:t>
            </a:fld>
            <a:endParaRPr lang="cs-CZ"/>
          </a:p>
        </p:txBody>
      </p:sp>
      <p:sp>
        <p:nvSpPr>
          <p:cNvPr id="8" name="TextBox 3"/>
          <p:cNvSpPr txBox="1"/>
          <p:nvPr/>
        </p:nvSpPr>
        <p:spPr>
          <a:xfrm>
            <a:off x="338861" y="620688"/>
            <a:ext cx="8496944" cy="954107"/>
          </a:xfrm>
          <a:prstGeom prst="rect">
            <a:avLst/>
          </a:prstGeom>
          <a:noFill/>
        </p:spPr>
        <p:txBody>
          <a:bodyPr wrap="square" rtlCol="0">
            <a:spAutoFit/>
          </a:bodyPr>
          <a:lstStyle/>
          <a:p>
            <a:r>
              <a:rPr lang="cs-CZ" sz="2400" b="1" dirty="0"/>
              <a:t>2. Zákon hromadění směrodatných odchylek.</a:t>
            </a:r>
          </a:p>
          <a:p>
            <a:endParaRPr lang="cs-CZ" sz="1400" dirty="0"/>
          </a:p>
          <a:p>
            <a:r>
              <a:rPr lang="cs-CZ" dirty="0"/>
              <a:t>Příklady:</a:t>
            </a:r>
            <a:endParaRPr lang="cs-CZ" sz="14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
        <p:nvSpPr>
          <p:cNvPr id="2" name="Obdélník 1">
            <a:extLst>
              <a:ext uri="{FF2B5EF4-FFF2-40B4-BE49-F238E27FC236}">
                <a16:creationId xmlns:a16="http://schemas.microsoft.com/office/drawing/2014/main" id="{07322819-9248-4AED-B873-6FD644561D52}"/>
              </a:ext>
            </a:extLst>
          </p:cNvPr>
          <p:cNvSpPr/>
          <p:nvPr/>
        </p:nvSpPr>
        <p:spPr>
          <a:xfrm>
            <a:off x="338860" y="1804403"/>
            <a:ext cx="8496943" cy="1200329"/>
          </a:xfrm>
          <a:prstGeom prst="rect">
            <a:avLst/>
          </a:prstGeom>
        </p:spPr>
        <p:txBody>
          <a:bodyPr wrap="square">
            <a:spAutoFit/>
          </a:bodyPr>
          <a:lstStyle/>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1. Vypočítejte vodorovnou vzdálenost </a:t>
            </a:r>
            <a:r>
              <a:rPr lang="cs-CZ" i="1" dirty="0">
                <a:latin typeface="Times New Roman" panose="02020603050405020304" pitchFamily="18" charset="0"/>
                <a:ea typeface="Calibri" panose="020F0502020204030204" pitchFamily="34" charset="0"/>
                <a:cs typeface="Times New Roman" panose="02020603050405020304" pitchFamily="18" charset="0"/>
              </a:rPr>
              <a:t>d</a:t>
            </a:r>
            <a:r>
              <a:rPr lang="cs-CZ" dirty="0">
                <a:latin typeface="Times New Roman" panose="02020603050405020304" pitchFamily="18" charset="0"/>
                <a:ea typeface="Calibri" panose="020F0502020204030204" pitchFamily="34" charset="0"/>
                <a:cs typeface="Times New Roman" panose="02020603050405020304" pitchFamily="18" charset="0"/>
              </a:rPr>
              <a:t> a její směrodatnou odchylku </a:t>
            </a:r>
            <a:r>
              <a:rPr lang="cs-CZ" i="1" dirty="0">
                <a:latin typeface="Symbol" panose="05050102010706020507" pitchFamily="18" charset="2"/>
                <a:ea typeface="Calibri" panose="020F0502020204030204" pitchFamily="34" charset="0"/>
                <a:cs typeface="Times New Roman" panose="02020603050405020304" pitchFamily="18" charset="0"/>
              </a:rPr>
              <a:t>s</a:t>
            </a:r>
            <a:r>
              <a:rPr lang="cs-CZ" i="1" baseline="-25000" dirty="0">
                <a:latin typeface="Times New Roman" panose="02020603050405020304" pitchFamily="18" charset="0"/>
                <a:ea typeface="Calibri" panose="020F0502020204030204" pitchFamily="34" charset="0"/>
                <a:cs typeface="Times New Roman" panose="02020603050405020304" pitchFamily="18" charset="0"/>
              </a:rPr>
              <a:t> d</a:t>
            </a:r>
            <a:r>
              <a:rPr lang="cs-CZ" dirty="0">
                <a:latin typeface="Times New Roman" panose="02020603050405020304" pitchFamily="18" charset="0"/>
                <a:ea typeface="Calibri" panose="020F0502020204030204" pitchFamily="34" charset="0"/>
                <a:cs typeface="Times New Roman" panose="02020603050405020304" pitchFamily="18" charset="0"/>
              </a:rPr>
              <a:t>, je - </a:t>
            </a:r>
            <a:r>
              <a:rPr lang="cs-CZ" dirty="0" err="1">
                <a:latin typeface="Times New Roman" panose="02020603050405020304" pitchFamily="18" charset="0"/>
                <a:ea typeface="Calibri" panose="020F0502020204030204" pitchFamily="34" charset="0"/>
                <a:cs typeface="Times New Roman" panose="02020603050405020304" pitchFamily="18" charset="0"/>
              </a:rPr>
              <a:t>li</a:t>
            </a:r>
            <a:r>
              <a:rPr lang="cs-CZ" dirty="0">
                <a:latin typeface="Times New Roman" panose="02020603050405020304" pitchFamily="18" charset="0"/>
                <a:ea typeface="Calibri" panose="020F0502020204030204" pitchFamily="34" charset="0"/>
                <a:cs typeface="Times New Roman" panose="02020603050405020304" pitchFamily="18" charset="0"/>
              </a:rPr>
              <a:t>  měřena třemi klady pásma </a:t>
            </a:r>
            <a:r>
              <a:rPr lang="cs-CZ" i="1" dirty="0">
                <a:latin typeface="Times New Roman" panose="02020603050405020304" pitchFamily="18" charset="0"/>
                <a:ea typeface="Calibri" panose="020F0502020204030204" pitchFamily="34" charset="0"/>
                <a:cs typeface="Times New Roman" panose="02020603050405020304" pitchFamily="18" charset="0"/>
              </a:rPr>
              <a:t>d</a:t>
            </a:r>
            <a:r>
              <a:rPr lang="cs-CZ" i="1" baseline="-25000" dirty="0">
                <a:latin typeface="Times New Roman" panose="02020603050405020304" pitchFamily="18" charset="0"/>
                <a:ea typeface="Calibri" panose="020F0502020204030204" pitchFamily="34" charset="0"/>
                <a:cs typeface="Times New Roman" panose="02020603050405020304" pitchFamily="18" charset="0"/>
              </a:rPr>
              <a:t>1</a:t>
            </a:r>
            <a:r>
              <a:rPr lang="cs-CZ" dirty="0">
                <a:latin typeface="Times New Roman" panose="02020603050405020304" pitchFamily="18" charset="0"/>
                <a:ea typeface="Calibri" panose="020F0502020204030204" pitchFamily="34" charset="0"/>
                <a:cs typeface="Times New Roman" panose="02020603050405020304" pitchFamily="18" charset="0"/>
              </a:rPr>
              <a:t> = 29,912 m; </a:t>
            </a:r>
            <a:r>
              <a:rPr lang="cs-CZ" i="1" dirty="0">
                <a:latin typeface="Times New Roman" panose="02020603050405020304" pitchFamily="18" charset="0"/>
                <a:ea typeface="Calibri" panose="020F0502020204030204" pitchFamily="34" charset="0"/>
                <a:cs typeface="Times New Roman" panose="02020603050405020304" pitchFamily="18" charset="0"/>
              </a:rPr>
              <a:t>d</a:t>
            </a:r>
            <a:r>
              <a:rPr lang="cs-CZ" i="1" baseline="-25000" dirty="0">
                <a:latin typeface="Times New Roman" panose="02020603050405020304" pitchFamily="18" charset="0"/>
                <a:ea typeface="Calibri" panose="020F0502020204030204" pitchFamily="34" charset="0"/>
                <a:cs typeface="Times New Roman" panose="02020603050405020304" pitchFamily="18" charset="0"/>
              </a:rPr>
              <a:t>2</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 29,987 m; </a:t>
            </a:r>
            <a:r>
              <a:rPr lang="cs-CZ" i="1" dirty="0">
                <a:latin typeface="Times New Roman" panose="02020603050405020304" pitchFamily="18" charset="0"/>
                <a:ea typeface="Calibri" panose="020F0502020204030204" pitchFamily="34" charset="0"/>
                <a:cs typeface="Times New Roman" panose="02020603050405020304" pitchFamily="18" charset="0"/>
              </a:rPr>
              <a:t>d</a:t>
            </a:r>
            <a:r>
              <a:rPr lang="cs-CZ" i="1" baseline="-25000" dirty="0">
                <a:latin typeface="Times New Roman" panose="02020603050405020304" pitchFamily="18" charset="0"/>
                <a:ea typeface="Calibri" panose="020F0502020204030204" pitchFamily="34" charset="0"/>
                <a:cs typeface="Times New Roman" panose="02020603050405020304" pitchFamily="18" charset="0"/>
              </a:rPr>
              <a:t>3</a:t>
            </a:r>
            <a:r>
              <a:rPr lang="cs-CZ" dirty="0">
                <a:latin typeface="Times New Roman" panose="02020603050405020304" pitchFamily="18" charset="0"/>
                <a:ea typeface="Calibri" panose="020F0502020204030204" pitchFamily="34" charset="0"/>
                <a:cs typeface="Times New Roman" panose="02020603050405020304" pitchFamily="18" charset="0"/>
              </a:rPr>
              <a:t> = 12,592 m a směrodatné odchylky jednotlivých kladů jsou </a:t>
            </a:r>
            <a:r>
              <a:rPr lang="cs-CZ" i="1" dirty="0">
                <a:latin typeface="Symbol" panose="05050102010706020507" pitchFamily="18" charset="2"/>
                <a:ea typeface="Calibri" panose="020F0502020204030204" pitchFamily="34" charset="0"/>
                <a:cs typeface="Times New Roman" panose="02020603050405020304" pitchFamily="18" charset="0"/>
              </a:rPr>
              <a:t>s</a:t>
            </a:r>
            <a:r>
              <a:rPr lang="cs-CZ" i="1" baseline="-25000" dirty="0">
                <a:latin typeface="Times New Roman" panose="02020603050405020304" pitchFamily="18" charset="0"/>
                <a:ea typeface="Calibri" panose="020F0502020204030204" pitchFamily="34" charset="0"/>
                <a:cs typeface="Times New Roman" panose="02020603050405020304" pitchFamily="18" charset="0"/>
              </a:rPr>
              <a:t>1</a:t>
            </a:r>
            <a:r>
              <a:rPr lang="cs-CZ" dirty="0">
                <a:latin typeface="Times New Roman" panose="02020603050405020304" pitchFamily="18" charset="0"/>
                <a:ea typeface="Calibri" panose="020F0502020204030204" pitchFamily="34" charset="0"/>
                <a:cs typeface="Times New Roman" panose="02020603050405020304" pitchFamily="18" charset="0"/>
              </a:rPr>
              <a:t> = 3 mm; </a:t>
            </a:r>
            <a:r>
              <a:rPr lang="cs-CZ" i="1" dirty="0">
                <a:latin typeface="Symbol" panose="05050102010706020507" pitchFamily="18" charset="2"/>
                <a:ea typeface="Calibri" panose="020F0502020204030204" pitchFamily="34" charset="0"/>
                <a:cs typeface="Times New Roman" panose="02020603050405020304" pitchFamily="18" charset="0"/>
              </a:rPr>
              <a:t>s</a:t>
            </a:r>
            <a:r>
              <a:rPr lang="cs-CZ" i="1" baseline="-25000" dirty="0">
                <a:latin typeface="Times New Roman" panose="02020603050405020304" pitchFamily="18" charset="0"/>
                <a:ea typeface="Calibri" panose="020F0502020204030204" pitchFamily="34" charset="0"/>
                <a:cs typeface="Times New Roman" panose="02020603050405020304" pitchFamily="18" charset="0"/>
              </a:rPr>
              <a:t>2</a:t>
            </a:r>
            <a:r>
              <a:rPr lang="cs-CZ" dirty="0">
                <a:latin typeface="Times New Roman" panose="02020603050405020304" pitchFamily="18" charset="0"/>
                <a:ea typeface="Calibri" panose="020F0502020204030204" pitchFamily="34" charset="0"/>
                <a:cs typeface="Times New Roman" panose="02020603050405020304" pitchFamily="18" charset="0"/>
              </a:rPr>
              <a:t> = 4 mm; </a:t>
            </a:r>
            <a:r>
              <a:rPr lang="cs-CZ" i="1" dirty="0">
                <a:latin typeface="Symbol" panose="05050102010706020507" pitchFamily="18" charset="2"/>
                <a:ea typeface="Calibri" panose="020F0502020204030204" pitchFamily="34" charset="0"/>
                <a:cs typeface="Times New Roman" panose="02020603050405020304" pitchFamily="18" charset="0"/>
              </a:rPr>
              <a:t>s</a:t>
            </a:r>
            <a:r>
              <a:rPr lang="cs-CZ" i="1" baseline="-25000" dirty="0">
                <a:latin typeface="Times New Roman" panose="02020603050405020304" pitchFamily="18" charset="0"/>
                <a:ea typeface="Calibri" panose="020F0502020204030204" pitchFamily="34" charset="0"/>
                <a:cs typeface="Times New Roman" panose="02020603050405020304" pitchFamily="18" charset="0"/>
              </a:rPr>
              <a:t>3</a:t>
            </a:r>
            <a:r>
              <a:rPr lang="cs-CZ" dirty="0">
                <a:latin typeface="Times New Roman" panose="02020603050405020304" pitchFamily="18" charset="0"/>
                <a:ea typeface="Calibri" panose="020F0502020204030204" pitchFamily="34" charset="0"/>
                <a:cs typeface="Times New Roman" panose="02020603050405020304" pitchFamily="18" charset="0"/>
              </a:rPr>
              <a:t> = 2 mm.</a:t>
            </a:r>
          </a:p>
          <a:p>
            <a:pPr indent="450215" algn="r">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a:t>
            </a:r>
            <a:r>
              <a:rPr lang="cs-CZ" i="1" dirty="0">
                <a:latin typeface="Times New Roman" panose="02020603050405020304" pitchFamily="18" charset="0"/>
                <a:ea typeface="Calibri" panose="020F0502020204030204" pitchFamily="34" charset="0"/>
                <a:cs typeface="Times New Roman" panose="02020603050405020304" pitchFamily="18" charset="0"/>
              </a:rPr>
              <a:t>d</a:t>
            </a:r>
            <a:r>
              <a:rPr lang="cs-CZ" dirty="0">
                <a:latin typeface="Times New Roman" panose="02020603050405020304" pitchFamily="18" charset="0"/>
                <a:ea typeface="Calibri" panose="020F0502020204030204" pitchFamily="34" charset="0"/>
                <a:cs typeface="Times New Roman" panose="02020603050405020304" pitchFamily="18" charset="0"/>
              </a:rPr>
              <a:t> = 72,491 m;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d</a:t>
            </a:r>
            <a:r>
              <a:rPr lang="cs-CZ" dirty="0">
                <a:latin typeface="Times New Roman" panose="02020603050405020304" pitchFamily="18" charset="0"/>
                <a:ea typeface="Calibri" panose="020F0502020204030204" pitchFamily="34" charset="0"/>
                <a:cs typeface="Times New Roman" panose="02020603050405020304" pitchFamily="18" charset="0"/>
              </a:rPr>
              <a:t> = 5,4 mm]</a:t>
            </a:r>
          </a:p>
        </p:txBody>
      </p:sp>
      <mc:AlternateContent xmlns:mc="http://schemas.openxmlformats.org/markup-compatibility/2006" xmlns:a14="http://schemas.microsoft.com/office/drawing/2010/main">
        <mc:Choice Requires="a14">
          <p:sp>
            <p:nvSpPr>
              <p:cNvPr id="3" name="Obdélník 2">
                <a:extLst>
                  <a:ext uri="{FF2B5EF4-FFF2-40B4-BE49-F238E27FC236}">
                    <a16:creationId xmlns:a16="http://schemas.microsoft.com/office/drawing/2014/main" id="{C8155FEC-7C37-46E1-8809-74DE0D506E76}"/>
                  </a:ext>
                </a:extLst>
              </p:cNvPr>
              <p:cNvSpPr/>
              <p:nvPr/>
            </p:nvSpPr>
            <p:spPr>
              <a:xfrm>
                <a:off x="338859" y="3203214"/>
                <a:ext cx="8496943" cy="2308324"/>
              </a:xfrm>
              <a:prstGeom prst="rect">
                <a:avLst/>
              </a:prstGeom>
            </p:spPr>
            <p:txBody>
              <a:bodyPr wrap="square">
                <a:spAutoFit/>
              </a:bodyPr>
              <a:lstStyle/>
              <a:p>
                <a:pPr algn="just"/>
                <a:r>
                  <a:rPr lang="cs-CZ" dirty="0">
                    <a:latin typeface="Times New Roman" panose="02020603050405020304" pitchFamily="18" charset="0"/>
                    <a:ea typeface="Calibri" panose="020F0502020204030204" pitchFamily="34" charset="0"/>
                    <a:cs typeface="Times New Roman" panose="02020603050405020304" pitchFamily="18" charset="0"/>
                  </a:rPr>
                  <a:t>2. Vypočítejte převýšení h a jeho směrodatnou odchylku mezi stanoviskem a určovaným bodem, je – </a:t>
                </a:r>
                <a:r>
                  <a:rPr lang="cs-CZ" dirty="0" err="1">
                    <a:latin typeface="Times New Roman" panose="02020603050405020304" pitchFamily="18" charset="0"/>
                    <a:ea typeface="Calibri" panose="020F0502020204030204" pitchFamily="34" charset="0"/>
                    <a:cs typeface="Times New Roman" panose="02020603050405020304" pitchFamily="18" charset="0"/>
                  </a:rPr>
                  <a:t>li</a:t>
                </a:r>
                <a:r>
                  <a:rPr lang="cs-CZ" dirty="0">
                    <a:latin typeface="Times New Roman" panose="02020603050405020304" pitchFamily="18" charset="0"/>
                    <a:ea typeface="Calibri" panose="020F0502020204030204" pitchFamily="34" charset="0"/>
                    <a:cs typeface="Times New Roman" panose="02020603050405020304" pitchFamily="18" charset="0"/>
                  </a:rPr>
                  <a:t> známa měřená šikmá vzdálenost </a:t>
                </a:r>
                <a:r>
                  <a:rPr lang="cs-CZ" i="1" dirty="0" err="1">
                    <a:latin typeface="Times New Roman" panose="02020603050405020304" pitchFamily="18" charset="0"/>
                    <a:ea typeface="Calibri" panose="020F0502020204030204" pitchFamily="34" charset="0"/>
                    <a:cs typeface="Times New Roman" panose="02020603050405020304" pitchFamily="18" charset="0"/>
                  </a:rPr>
                  <a:t>sd</a:t>
                </a:r>
                <a:r>
                  <a:rPr lang="cs-CZ" dirty="0">
                    <a:latin typeface="Times New Roman" panose="02020603050405020304" pitchFamily="18" charset="0"/>
                    <a:ea typeface="Calibri" panose="020F0502020204030204" pitchFamily="34" charset="0"/>
                    <a:cs typeface="Times New Roman" panose="02020603050405020304" pitchFamily="18" charset="0"/>
                  </a:rPr>
                  <a:t> = 36,729 m, měřený zenitový úhel </a:t>
                </a:r>
                <a:r>
                  <a:rPr lang="cs-CZ" i="1" dirty="0">
                    <a:latin typeface="Times New Roman" panose="02020603050405020304" pitchFamily="18" charset="0"/>
                    <a:ea typeface="Calibri" panose="020F0502020204030204" pitchFamily="34" charset="0"/>
                    <a:cs typeface="Times New Roman" panose="02020603050405020304" pitchFamily="18" charset="0"/>
                  </a:rPr>
                  <a:t>z</a:t>
                </a:r>
                <a:r>
                  <a:rPr lang="cs-CZ" dirty="0">
                    <a:latin typeface="Times New Roman" panose="02020603050405020304" pitchFamily="18" charset="0"/>
                    <a:ea typeface="Calibri" panose="020F0502020204030204" pitchFamily="34" charset="0"/>
                    <a:cs typeface="Times New Roman" panose="02020603050405020304" pitchFamily="18" charset="0"/>
                  </a:rPr>
                  <a:t> = 98,4572 </a:t>
                </a:r>
                <a:r>
                  <a:rPr lang="cs-CZ" dirty="0" err="1">
                    <a:latin typeface="Times New Roman" panose="02020603050405020304" pitchFamily="18" charset="0"/>
                    <a:ea typeface="Calibri" panose="020F0502020204030204" pitchFamily="34" charset="0"/>
                    <a:cs typeface="Times New Roman" panose="02020603050405020304" pitchFamily="18" charset="0"/>
                  </a:rPr>
                  <a:t>gon</a:t>
                </a:r>
                <a:r>
                  <a:rPr lang="cs-CZ" dirty="0">
                    <a:latin typeface="Times New Roman" panose="02020603050405020304" pitchFamily="18" charset="0"/>
                    <a:ea typeface="Calibri" panose="020F0502020204030204" pitchFamily="34" charset="0"/>
                    <a:cs typeface="Times New Roman" panose="02020603050405020304" pitchFamily="18" charset="0"/>
                  </a:rPr>
                  <a:t>, výška přístroje </a:t>
                </a:r>
                <a:r>
                  <a:rPr lang="cs-CZ" i="1" dirty="0" err="1">
                    <a:latin typeface="Times New Roman" panose="02020603050405020304" pitchFamily="18" charset="0"/>
                    <a:ea typeface="Calibri" panose="020F0502020204030204" pitchFamily="34" charset="0"/>
                    <a:cs typeface="Times New Roman" panose="02020603050405020304" pitchFamily="18" charset="0"/>
                  </a:rPr>
                  <a:t>v</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P</a:t>
                </a:r>
                <a:r>
                  <a:rPr lang="cs-CZ" dirty="0">
                    <a:latin typeface="Times New Roman" panose="02020603050405020304" pitchFamily="18" charset="0"/>
                    <a:ea typeface="Calibri" panose="020F0502020204030204" pitchFamily="34" charset="0"/>
                    <a:cs typeface="Times New Roman" panose="02020603050405020304" pitchFamily="18" charset="0"/>
                  </a:rPr>
                  <a:t> = 1,371 m a výška cíle </a:t>
                </a:r>
                <a:r>
                  <a:rPr lang="cs-CZ" i="1" dirty="0" err="1">
                    <a:latin typeface="Times New Roman" panose="02020603050405020304" pitchFamily="18" charset="0"/>
                    <a:ea typeface="Calibri" panose="020F0502020204030204" pitchFamily="34" charset="0"/>
                    <a:cs typeface="Times New Roman" panose="02020603050405020304" pitchFamily="18" charset="0"/>
                  </a:rPr>
                  <a:t>v</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C</a:t>
                </a:r>
                <a:r>
                  <a:rPr lang="cs-CZ" dirty="0">
                    <a:latin typeface="Times New Roman" panose="02020603050405020304" pitchFamily="18" charset="0"/>
                    <a:ea typeface="Calibri" panose="020F0502020204030204" pitchFamily="34" charset="0"/>
                    <a:cs typeface="Times New Roman" panose="02020603050405020304" pitchFamily="18" charset="0"/>
                  </a:rPr>
                  <a:t> = 1,400 m; a směrodatné odchylky jednotlivých veličin jsou: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sd</a:t>
                </a:r>
                <a:r>
                  <a:rPr lang="cs-CZ" dirty="0">
                    <a:latin typeface="Times New Roman" panose="02020603050405020304" pitchFamily="18" charset="0"/>
                    <a:ea typeface="Calibri" panose="020F0502020204030204" pitchFamily="34" charset="0"/>
                    <a:cs typeface="Times New Roman" panose="02020603050405020304" pitchFamily="18" charset="0"/>
                  </a:rPr>
                  <a:t> = 0,003 m;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z</a:t>
                </a:r>
                <a:r>
                  <a:rPr lang="cs-CZ" dirty="0">
                    <a:latin typeface="Times New Roman" panose="02020603050405020304" pitchFamily="18" charset="0"/>
                    <a:ea typeface="Calibri" panose="020F0502020204030204" pitchFamily="34" charset="0"/>
                    <a:cs typeface="Times New Roman" panose="02020603050405020304" pitchFamily="18" charset="0"/>
                  </a:rPr>
                  <a:t> = 0,0015 </a:t>
                </a:r>
                <a:r>
                  <a:rPr lang="cs-CZ" dirty="0" err="1">
                    <a:latin typeface="Times New Roman" panose="02020603050405020304" pitchFamily="18" charset="0"/>
                    <a:ea typeface="Calibri" panose="020F0502020204030204" pitchFamily="34" charset="0"/>
                    <a:cs typeface="Times New Roman" panose="02020603050405020304" pitchFamily="18" charset="0"/>
                  </a:rPr>
                  <a:t>gon</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vc</a:t>
                </a:r>
                <a:r>
                  <a:rPr lang="cs-CZ" dirty="0">
                    <a:latin typeface="Times New Roman" panose="02020603050405020304" pitchFamily="18" charset="0"/>
                    <a:ea typeface="Calibri" panose="020F0502020204030204" pitchFamily="34" charset="0"/>
                    <a:cs typeface="Times New Roman" panose="02020603050405020304" pitchFamily="18" charset="0"/>
                  </a:rPr>
                  <a:t> = 0,001 m; </a:t>
                </a:r>
                <a:r>
                  <a:rPr lang="cs-CZ" i="1" dirty="0" err="1">
                    <a:latin typeface="Symbol" panose="05050102010706020507" pitchFamily="18" charset="2"/>
                    <a:ea typeface="Calibri" panose="020F0502020204030204" pitchFamily="34" charset="0"/>
                    <a:cs typeface="Times New Roman" panose="02020603050405020304" pitchFamily="18" charset="0"/>
                  </a:rPr>
                  <a:t>s</a:t>
                </a:r>
                <a:r>
                  <a:rPr lang="cs-CZ" i="1" baseline="-25000" dirty="0" err="1">
                    <a:latin typeface="Times New Roman" panose="02020603050405020304" pitchFamily="18" charset="0"/>
                    <a:ea typeface="Calibri" panose="020F0502020204030204" pitchFamily="34" charset="0"/>
                    <a:cs typeface="Times New Roman" panose="02020603050405020304" pitchFamily="18" charset="0"/>
                  </a:rPr>
                  <a:t>vp</a:t>
                </a:r>
                <a:r>
                  <a:rPr lang="cs-CZ" dirty="0">
                    <a:latin typeface="Times New Roman" panose="02020603050405020304" pitchFamily="18" charset="0"/>
                    <a:ea typeface="Calibri" panose="020F0502020204030204" pitchFamily="34" charset="0"/>
                    <a:cs typeface="Times New Roman" panose="02020603050405020304" pitchFamily="18" charset="0"/>
                  </a:rPr>
                  <a:t> = 0,002 m. 	</a:t>
                </a:r>
                <a:r>
                  <a:rPr lang="cs-CZ" dirty="0"/>
                  <a:t> 				[</a:t>
                </a:r>
                <a:r>
                  <a:rPr lang="cs-CZ" i="1" dirty="0"/>
                  <a:t>h</a:t>
                </a:r>
                <a:r>
                  <a:rPr lang="cs-CZ" dirty="0"/>
                  <a:t> = 0,861 m; </a:t>
                </a:r>
                <a:r>
                  <a:rPr lang="cs-CZ" i="1" dirty="0" err="1"/>
                  <a:t>s</a:t>
                </a:r>
                <a:r>
                  <a:rPr lang="cs-CZ" i="1" baseline="-25000" dirty="0" err="1"/>
                  <a:t>h</a:t>
                </a:r>
                <a:r>
                  <a:rPr lang="cs-CZ" dirty="0"/>
                  <a:t> = 2,4 mm]</a:t>
                </a:r>
              </a:p>
              <a:p>
                <a:pPr algn="just">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3. Odvoďte vztah pro výpočet aritmetického průměru z </a:t>
                </a:r>
                <a14:m>
                  <m:oMath xmlns:m="http://schemas.openxmlformats.org/officeDocument/2006/math">
                    <m:r>
                      <a:rPr lang="cs-CZ" i="1" dirty="0" smtClean="0">
                        <a:latin typeface="Cambria Math" panose="02040503050406030204" pitchFamily="18" charset="0"/>
                        <a:ea typeface="Calibri" panose="020F0502020204030204" pitchFamily="34" charset="0"/>
                        <a:cs typeface="Times New Roman" panose="02020603050405020304" pitchFamily="18" charset="0"/>
                      </a:rPr>
                      <m:t>𝑛</m:t>
                    </m:r>
                  </m:oMath>
                </a14:m>
                <a:r>
                  <a:rPr lang="cs-CZ" dirty="0">
                    <a:latin typeface="Times New Roman" panose="02020603050405020304" pitchFamily="18" charset="0"/>
                    <a:ea typeface="Calibri" panose="020F0502020204030204" pitchFamily="34" charset="0"/>
                    <a:cs typeface="Times New Roman" panose="02020603050405020304" pitchFamily="18" charset="0"/>
                  </a:rPr>
                  <a:t> opakovaných měření.</a:t>
                </a:r>
              </a:p>
            </p:txBody>
          </p:sp>
        </mc:Choice>
        <mc:Fallback xmlns="">
          <p:sp>
            <p:nvSpPr>
              <p:cNvPr id="3" name="Obdélník 2">
                <a:extLst>
                  <a:ext uri="{FF2B5EF4-FFF2-40B4-BE49-F238E27FC236}">
                    <a16:creationId xmlns:a16="http://schemas.microsoft.com/office/drawing/2014/main" id="{C8155FEC-7C37-46E1-8809-74DE0D506E76}"/>
                  </a:ext>
                </a:extLst>
              </p:cNvPr>
              <p:cNvSpPr>
                <a:spLocks noRot="1" noChangeAspect="1" noMove="1" noResize="1" noEditPoints="1" noAdjustHandles="1" noChangeArrowheads="1" noChangeShapeType="1" noTextEdit="1"/>
              </p:cNvSpPr>
              <p:nvPr/>
            </p:nvSpPr>
            <p:spPr>
              <a:xfrm>
                <a:off x="338859" y="3203214"/>
                <a:ext cx="8496943" cy="2308324"/>
              </a:xfrm>
              <a:prstGeom prst="rect">
                <a:avLst/>
              </a:prstGeom>
              <a:blipFill>
                <a:blip r:embed="rId3"/>
                <a:stretch>
                  <a:fillRect l="-646" t="-1319" r="-646" b="-3166"/>
                </a:stretch>
              </a:blipFill>
            </p:spPr>
            <p:txBody>
              <a:bodyPr/>
              <a:lstStyle/>
              <a:p>
                <a:r>
                  <a:rPr lang="cs-CZ">
                    <a:noFill/>
                  </a:rPr>
                  <a:t> </a:t>
                </a:r>
              </a:p>
            </p:txBody>
          </p:sp>
        </mc:Fallback>
      </mc:AlternateContent>
    </p:spTree>
    <p:extLst>
      <p:ext uri="{BB962C8B-B14F-4D97-AF65-F5344CB8AC3E}">
        <p14:creationId xmlns:p14="http://schemas.microsoft.com/office/powerpoint/2010/main" val="2079329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71810"/>
            <a:ext cx="9144000" cy="523220"/>
          </a:xfrm>
          <a:prstGeom prst="rect">
            <a:avLst/>
          </a:prstGeom>
          <a:noFill/>
        </p:spPr>
        <p:txBody>
          <a:bodyPr wrap="square" rtlCol="0">
            <a:spAutoFit/>
          </a:bodyPr>
          <a:lstStyle/>
          <a:p>
            <a:pPr marL="342900" indent="-342900" algn="ctr"/>
            <a:r>
              <a:rPr lang="cs-CZ" sz="2800" b="1" dirty="0">
                <a:sym typeface="Wingdings" panose="05000000000000000000" pitchFamily="2" charset="2"/>
              </a:rPr>
              <a:t></a:t>
            </a:r>
            <a:r>
              <a:rPr lang="cs-CZ" sz="2800" b="1" dirty="0"/>
              <a:t> Konec </a:t>
            </a:r>
            <a:r>
              <a:rPr lang="cs-CZ" sz="2800" b="1" dirty="0">
                <a:sym typeface="Wingdings" panose="05000000000000000000" pitchFamily="2" charset="2"/>
              </a:rPr>
              <a:t></a:t>
            </a:r>
            <a:endParaRPr lang="cs-CZ" sz="2800" b="1" dirty="0"/>
          </a:p>
        </p:txBody>
      </p:sp>
      <p:sp>
        <p:nvSpPr>
          <p:cNvPr id="7" name="Slide Number Placeholder 6"/>
          <p:cNvSpPr>
            <a:spLocks noGrp="1"/>
          </p:cNvSpPr>
          <p:nvPr>
            <p:ph type="sldNum" sz="quarter" idx="12"/>
          </p:nvPr>
        </p:nvSpPr>
        <p:spPr/>
        <p:txBody>
          <a:bodyPr/>
          <a:lstStyle/>
          <a:p>
            <a:fld id="{5587C5EE-3FDF-4CBE-8A81-40FCD7650D36}" type="slidenum">
              <a:rPr lang="cs-CZ" smtClean="0"/>
              <a:pPr/>
              <a:t>19</a:t>
            </a:fld>
            <a:endParaRPr lang="cs-CZ"/>
          </a:p>
        </p:txBody>
      </p:sp>
      <p:sp>
        <p:nvSpPr>
          <p:cNvPr id="26626"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38916"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0964"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5058"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5060" name="Rectangle 4"/>
          <p:cNvSpPr>
            <a:spLocks noChangeArrowheads="1"/>
          </p:cNvSpPr>
          <p:nvPr/>
        </p:nvSpPr>
        <p:spPr bwMode="auto">
          <a:xfrm>
            <a:off x="4018003" y="97795"/>
            <a:ext cx="110799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a:ln>
                  <a:noFill/>
                </a:ln>
                <a:solidFill>
                  <a:schemeClr val="tx1"/>
                </a:solidFill>
                <a:effectLst/>
                <a:latin typeface="Calibri" pitchFamily="34" charset="0"/>
                <a:ea typeface="Times New Roman" pitchFamily="18" charset="0"/>
                <a:cs typeface="Times New Roman" pitchFamily="18" charset="0"/>
              </a:rPr>
              <a:t>	</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48130"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5" name="Rectangle 9"/>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7" name="Rectangle 11"/>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9" name="Rectangle 13"/>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26"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28"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30" name="Rectangle 6"/>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16" name="TextBox 3">
            <a:extLst>
              <a:ext uri="{FF2B5EF4-FFF2-40B4-BE49-F238E27FC236}">
                <a16:creationId xmlns:a16="http://schemas.microsoft.com/office/drawing/2014/main" id="{3D4E4B03-DC1A-4467-96C5-B50E9BA41DC7}"/>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2</a:t>
            </a:fld>
            <a:endParaRPr lang="cs-CZ"/>
          </a:p>
        </p:txBody>
      </p:sp>
      <mc:AlternateContent xmlns:mc="http://schemas.openxmlformats.org/markup-compatibility/2006" xmlns:a14="http://schemas.microsoft.com/office/drawing/2010/main">
        <mc:Choice Requires="a14">
          <p:sp>
            <p:nvSpPr>
              <p:cNvPr id="8" name="TextBox 3"/>
              <p:cNvSpPr txBox="1"/>
              <p:nvPr/>
            </p:nvSpPr>
            <p:spPr>
              <a:xfrm>
                <a:off x="323528" y="620688"/>
                <a:ext cx="8496944" cy="5663089"/>
              </a:xfrm>
              <a:prstGeom prst="rect">
                <a:avLst/>
              </a:prstGeom>
              <a:noFill/>
            </p:spPr>
            <p:txBody>
              <a:bodyPr wrap="square" rtlCol="0">
                <a:spAutoFit/>
              </a:bodyPr>
              <a:lstStyle/>
              <a:p>
                <a:r>
                  <a:rPr lang="cs-CZ" sz="2400" b="1" dirty="0"/>
                  <a:t>1. Zákon hromadění skutečných chyb.</a:t>
                </a:r>
              </a:p>
              <a:p>
                <a:endParaRPr lang="cs-CZ" sz="1400" dirty="0"/>
              </a:p>
              <a:p>
                <a:pPr marL="285750" lvl="0" indent="-285750">
                  <a:buFontTx/>
                  <a:buChar char="-"/>
                </a:pPr>
                <a:r>
                  <a:rPr lang="cs-CZ" dirty="0"/>
                  <a:t>Číselné hodnoty udávající výsledky měření jsou poněkud jiného druhu než "čistá" čísla v matematickém smyslu. Ke každé nalezené hodnotě </a:t>
                </a:r>
                <a14:m>
                  <m:oMath xmlns:m="http://schemas.openxmlformats.org/officeDocument/2006/math">
                    <m:r>
                      <a:rPr lang="cs-CZ" i="1" dirty="0" smtClean="0">
                        <a:latin typeface="Cambria Math" panose="02040503050406030204" pitchFamily="18" charset="0"/>
                      </a:rPr>
                      <m:t>𝑙</m:t>
                    </m:r>
                  </m:oMath>
                </a14:m>
                <a:r>
                  <a:rPr lang="cs-CZ" dirty="0"/>
                  <a:t> měřené veličiny </a:t>
                </a:r>
                <a14:m>
                  <m:oMath xmlns:m="http://schemas.openxmlformats.org/officeDocument/2006/math">
                    <m:r>
                      <a:rPr lang="cs-CZ" i="1" dirty="0" smtClean="0">
                        <a:latin typeface="Cambria Math" panose="02040503050406030204" pitchFamily="18" charset="0"/>
                      </a:rPr>
                      <m:t>𝐿</m:t>
                    </m:r>
                  </m:oMath>
                </a14:m>
                <a:r>
                  <a:rPr lang="cs-CZ" dirty="0"/>
                  <a:t> patří skutečná chyba </a:t>
                </a:r>
                <a:r>
                  <a:rPr lang="el-GR" dirty="0"/>
                  <a:t>ε </a:t>
                </a:r>
                <a:r>
                  <a:rPr lang="cs-CZ" dirty="0"/>
                  <a:t>anebo obor nejistoty (nepřesnosti), s jakou byl výsledek určen. Nepracujeme proto s přesnými čísly, ale s hodnotami přibližnými.</a:t>
                </a:r>
              </a:p>
              <a:p>
                <a:pPr marL="285750" lvl="0" indent="-285750">
                  <a:buFontTx/>
                  <a:buChar char="-"/>
                </a:pPr>
                <a:r>
                  <a:rPr lang="cs-CZ" dirty="0"/>
                  <a:t>Měřená hodnota a její chyba se musí při zpracování dat uplatňovat vždy společně: nejistota naměřeného výsledku se totiž přenáší na součet, násobek nebo jinou libovolnou funkci měřených veličin.</a:t>
                </a:r>
              </a:p>
              <a:p>
                <a:pPr marL="285750" lvl="0" indent="-285750">
                  <a:buFontTx/>
                  <a:buChar char="-"/>
                </a:pPr>
                <a:r>
                  <a:rPr lang="cs-CZ" dirty="0"/>
                  <a:t>V této části budeme uvažovat měření nebo chyby vzájemně nezávislé (nekorelované).</a:t>
                </a:r>
              </a:p>
              <a:p>
                <a:pPr marL="285750" lvl="0" indent="-285750">
                  <a:buFontTx/>
                  <a:buChar char="-"/>
                </a:pPr>
                <a:endParaRPr lang="cs-CZ" dirty="0"/>
              </a:p>
              <a:p>
                <a:pPr marL="285750" indent="-285750">
                  <a:buFontTx/>
                  <a:buChar char="-"/>
                </a:pPr>
                <a:r>
                  <a:rPr lang="cs-CZ" dirty="0"/>
                  <a:t>Úloha: odhadnout skutečnou chybu funkce naměřených nezávislých veličin </a:t>
                </a:r>
                <a14:m>
                  <m:oMath xmlns:m="http://schemas.openxmlformats.org/officeDocument/2006/math">
                    <m:r>
                      <a:rPr lang="cs-CZ" b="1" i="1">
                        <a:latin typeface="Cambria Math" panose="02040503050406030204" pitchFamily="18" charset="0"/>
                      </a:rPr>
                      <m:t>𝒍</m:t>
                    </m:r>
                  </m:oMath>
                </a14:m>
                <a:r>
                  <a:rPr lang="cs-CZ" dirty="0"/>
                  <a:t>, jejichž skutečné chyby </a:t>
                </a:r>
                <a14:m>
                  <m:oMath xmlns:m="http://schemas.openxmlformats.org/officeDocument/2006/math">
                    <m:r>
                      <a:rPr lang="cs-CZ" b="1" i="1">
                        <a:latin typeface="Cambria Math" panose="02040503050406030204" pitchFamily="18" charset="0"/>
                      </a:rPr>
                      <m:t>𝜺</m:t>
                    </m:r>
                  </m:oMath>
                </a14:m>
                <a:r>
                  <a:rPr lang="cs-CZ" dirty="0"/>
                  <a:t> známe: (tento předpoklad není běžně splněn!)</a:t>
                </a:r>
              </a:p>
              <a:p>
                <a:pPr marL="285750" lvl="0" indent="-285750">
                  <a:buFontTx/>
                  <a:buChar char="-"/>
                </a:pPr>
                <a:endParaRPr lang="cs-CZ" dirty="0"/>
              </a:p>
              <a:p>
                <a:pPr lvl="0"/>
                <a:r>
                  <a:rPr lang="cs-CZ" dirty="0"/>
                  <a:t> 		(obecněji 		).</a:t>
                </a:r>
              </a:p>
              <a:p>
                <a:pPr marL="285750" lvl="0" indent="-285750">
                  <a:buFontTx/>
                  <a:buChar char="-"/>
                </a:pPr>
                <a:endParaRPr lang="cs-CZ" dirty="0"/>
              </a:p>
              <a:p>
                <a:pPr marL="285750" lvl="0" indent="-285750">
                  <a:buFontTx/>
                  <a:buChar char="-"/>
                </a:pPr>
                <a:r>
                  <a:rPr lang="cs-CZ" dirty="0"/>
                  <a:t>Pro další odvození požadujeme splnění těchto předpokladů:</a:t>
                </a:r>
              </a:p>
              <a:p>
                <a:pPr marL="742950" lvl="1" indent="-285750">
                  <a:buFontTx/>
                  <a:buChar char="-"/>
                </a:pPr>
                <a:r>
                  <a:rPr lang="cs-CZ" dirty="0"/>
                  <a:t>funkce </a:t>
                </a:r>
                <a14:m>
                  <m:oMath xmlns:m="http://schemas.openxmlformats.org/officeDocument/2006/math">
                    <m:r>
                      <a:rPr lang="cs-CZ" i="1">
                        <a:latin typeface="Cambria Math" panose="02040503050406030204" pitchFamily="18" charset="0"/>
                      </a:rPr>
                      <m:t>𝑓</m:t>
                    </m:r>
                  </m:oMath>
                </a14:m>
                <a:r>
                  <a:rPr lang="cs-CZ" dirty="0"/>
                  <a:t>,</a:t>
                </a:r>
                <a14:m>
                  <m:oMath xmlns:m="http://schemas.openxmlformats.org/officeDocument/2006/math">
                    <m:r>
                      <a:rPr lang="cs-CZ" i="1">
                        <a:latin typeface="Cambria Math" panose="02040503050406030204" pitchFamily="18" charset="0"/>
                      </a:rPr>
                      <m:t> </m:t>
                    </m:r>
                    <m:r>
                      <a:rPr lang="cs-CZ" i="1">
                        <a:latin typeface="Cambria Math" panose="02040503050406030204" pitchFamily="18" charset="0"/>
                      </a:rPr>
                      <m:t>𝑔</m:t>
                    </m:r>
                  </m:oMath>
                </a14:m>
                <a:r>
                  <a:rPr lang="cs-CZ" dirty="0"/>
                  <a:t> mají spojité parciální derivace podle jednotlivých proměnných alespoň druhého řádu;</a:t>
                </a:r>
              </a:p>
              <a:p>
                <a:pPr marL="742950" lvl="1" indent="-285750">
                  <a:buFontTx/>
                  <a:buChar char="-"/>
                </a:pPr>
                <a:r>
                  <a:rPr lang="cs-CZ" dirty="0"/>
                  <a:t>skutečné chyby všech proměnných jsou relativně malé.</a:t>
                </a:r>
              </a:p>
            </p:txBody>
          </p:sp>
        </mc:Choice>
        <mc:Fallback xmlns="">
          <p:sp>
            <p:nvSpPr>
              <p:cNvPr id="8" name="TextBox 3"/>
              <p:cNvSpPr txBox="1">
                <a:spLocks noRot="1" noChangeAspect="1" noMove="1" noResize="1" noEditPoints="1" noAdjustHandles="1" noChangeArrowheads="1" noChangeShapeType="1" noTextEdit="1"/>
              </p:cNvSpPr>
              <p:nvPr/>
            </p:nvSpPr>
            <p:spPr>
              <a:xfrm>
                <a:off x="323528" y="620688"/>
                <a:ext cx="8496944" cy="5663089"/>
              </a:xfrm>
              <a:prstGeom prst="rect">
                <a:avLst/>
              </a:prstGeom>
              <a:blipFill>
                <a:blip r:embed="rId3"/>
                <a:stretch>
                  <a:fillRect l="-1076" t="-861" r="-430" b="-753"/>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D96DE086-C3FA-4D8D-98F1-B6BFBCF20289}"/>
                  </a:ext>
                </a:extLst>
              </p:cNvPr>
              <p:cNvSpPr/>
              <p:nvPr/>
            </p:nvSpPr>
            <p:spPr>
              <a:xfrm>
                <a:off x="899592" y="4437111"/>
                <a:ext cx="1216808" cy="4049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𝑓</m:t>
                      </m:r>
                      <m:r>
                        <a:rPr lang="cs-CZ" i="0">
                          <a:latin typeface="Cambria Math" panose="02040503050406030204" pitchFamily="18" charset="0"/>
                        </a:rPr>
                        <m:t>=</m:t>
                      </m:r>
                      <m:r>
                        <a:rPr lang="cs-CZ" i="1">
                          <a:latin typeface="Cambria Math" panose="02040503050406030204" pitchFamily="18" charset="0"/>
                        </a:rPr>
                        <m:t>𝑓</m:t>
                      </m:r>
                      <m:d>
                        <m:dPr>
                          <m:ctrlPr>
                            <a:rPr lang="cs-CZ" i="1">
                              <a:latin typeface="Cambria Math" panose="02040503050406030204" pitchFamily="18" charset="0"/>
                            </a:rPr>
                          </m:ctrlPr>
                        </m:dPr>
                        <m:e>
                          <m:sSup>
                            <m:sSupPr>
                              <m:ctrlPr>
                                <a:rPr lang="cs-CZ" i="1">
                                  <a:latin typeface="Cambria Math" panose="02040503050406030204" pitchFamily="18" charset="0"/>
                                </a:rPr>
                              </m:ctrlPr>
                            </m:sSupPr>
                            <m:e>
                              <m:r>
                                <a:rPr lang="cs-CZ" b="1" i="1">
                                  <a:latin typeface="Cambria Math" panose="02040503050406030204" pitchFamily="18" charset="0"/>
                                </a:rPr>
                                <m:t>𝒍</m:t>
                              </m:r>
                            </m:e>
                            <m:sup>
                              <m:r>
                                <a:rPr lang="cs-CZ" b="0" i="1">
                                  <a:latin typeface="Cambria Math" panose="02040503050406030204" pitchFamily="18" charset="0"/>
                                </a:rPr>
                                <m:t>𝑇</m:t>
                              </m:r>
                            </m:sup>
                          </m:sSup>
                        </m:e>
                      </m:d>
                    </m:oMath>
                  </m:oMathPara>
                </a14:m>
                <a:endParaRPr lang="cs-CZ" dirty="0"/>
              </a:p>
            </p:txBody>
          </p:sp>
        </mc:Choice>
        <mc:Fallback xmlns="">
          <p:sp>
            <p:nvSpPr>
              <p:cNvPr id="2" name="Obdélník 1">
                <a:extLst>
                  <a:ext uri="{FF2B5EF4-FFF2-40B4-BE49-F238E27FC236}">
                    <a16:creationId xmlns:a16="http://schemas.microsoft.com/office/drawing/2014/main" id="{D96DE086-C3FA-4D8D-98F1-B6BFBCF20289}"/>
                  </a:ext>
                </a:extLst>
              </p:cNvPr>
              <p:cNvSpPr>
                <a:spLocks noRot="1" noChangeAspect="1" noMove="1" noResize="1" noEditPoints="1" noAdjustHandles="1" noChangeArrowheads="1" noChangeShapeType="1" noTextEdit="1"/>
              </p:cNvSpPr>
              <p:nvPr/>
            </p:nvSpPr>
            <p:spPr>
              <a:xfrm>
                <a:off x="899592" y="4437111"/>
                <a:ext cx="1216808" cy="404983"/>
              </a:xfrm>
              <a:prstGeom prst="rect">
                <a:avLst/>
              </a:prstGeom>
              <a:blipFill>
                <a:blip r:embed="rId4"/>
                <a:stretch>
                  <a:fillRect b="-9091"/>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 name="Obdélník 2">
                <a:extLst>
                  <a:ext uri="{FF2B5EF4-FFF2-40B4-BE49-F238E27FC236}">
                    <a16:creationId xmlns:a16="http://schemas.microsoft.com/office/drawing/2014/main" id="{9EEF1669-CA3D-44E3-BEA8-2471ED258FD6}"/>
                  </a:ext>
                </a:extLst>
              </p:cNvPr>
              <p:cNvSpPr/>
              <p:nvPr/>
            </p:nvSpPr>
            <p:spPr>
              <a:xfrm>
                <a:off x="3203848" y="4437112"/>
                <a:ext cx="1553438" cy="4049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𝑔</m:t>
                      </m:r>
                      <m:d>
                        <m:dPr>
                          <m:ctrlPr>
                            <a:rPr lang="cs-CZ" i="1">
                              <a:latin typeface="Cambria Math" panose="02040503050406030204" pitchFamily="18" charset="0"/>
                            </a:rPr>
                          </m:ctrlPr>
                        </m:dPr>
                        <m:e>
                          <m:r>
                            <a:rPr lang="cs-CZ" i="1">
                              <a:latin typeface="Cambria Math" panose="02040503050406030204" pitchFamily="18" charset="0"/>
                            </a:rPr>
                            <m:t>𝑓</m:t>
                          </m:r>
                        </m:e>
                      </m:d>
                      <m:r>
                        <a:rPr lang="cs-CZ" i="0">
                          <a:latin typeface="Cambria Math" panose="02040503050406030204" pitchFamily="18" charset="0"/>
                        </a:rPr>
                        <m:t>=</m:t>
                      </m:r>
                      <m:r>
                        <a:rPr lang="cs-CZ" i="1">
                          <a:latin typeface="Cambria Math" panose="02040503050406030204" pitchFamily="18" charset="0"/>
                        </a:rPr>
                        <m:t>𝑓</m:t>
                      </m:r>
                      <m:d>
                        <m:dPr>
                          <m:ctrlPr>
                            <a:rPr lang="cs-CZ" i="1">
                              <a:latin typeface="Cambria Math" panose="02040503050406030204" pitchFamily="18" charset="0"/>
                            </a:rPr>
                          </m:ctrlPr>
                        </m:dPr>
                        <m:e>
                          <m:sSup>
                            <m:sSupPr>
                              <m:ctrlPr>
                                <a:rPr lang="cs-CZ" i="1">
                                  <a:latin typeface="Cambria Math" panose="02040503050406030204" pitchFamily="18" charset="0"/>
                                </a:rPr>
                              </m:ctrlPr>
                            </m:sSupPr>
                            <m:e>
                              <m:r>
                                <a:rPr lang="cs-CZ" b="1" i="1">
                                  <a:latin typeface="Cambria Math" panose="02040503050406030204" pitchFamily="18" charset="0"/>
                                </a:rPr>
                                <m:t>𝒍</m:t>
                              </m:r>
                            </m:e>
                            <m:sup>
                              <m:r>
                                <a:rPr lang="cs-CZ" b="0" i="1">
                                  <a:latin typeface="Cambria Math" panose="02040503050406030204" pitchFamily="18" charset="0"/>
                                </a:rPr>
                                <m:t>𝑇</m:t>
                              </m:r>
                            </m:sup>
                          </m:sSup>
                        </m:e>
                      </m:d>
                    </m:oMath>
                  </m:oMathPara>
                </a14:m>
                <a:endParaRPr lang="cs-CZ" dirty="0"/>
              </a:p>
            </p:txBody>
          </p:sp>
        </mc:Choice>
        <mc:Fallback xmlns="">
          <p:sp>
            <p:nvSpPr>
              <p:cNvPr id="3" name="Obdélník 2">
                <a:extLst>
                  <a:ext uri="{FF2B5EF4-FFF2-40B4-BE49-F238E27FC236}">
                    <a16:creationId xmlns:a16="http://schemas.microsoft.com/office/drawing/2014/main" id="{9EEF1669-CA3D-44E3-BEA8-2471ED258FD6}"/>
                  </a:ext>
                </a:extLst>
              </p:cNvPr>
              <p:cNvSpPr>
                <a:spLocks noRot="1" noChangeAspect="1" noMove="1" noResize="1" noEditPoints="1" noAdjustHandles="1" noChangeArrowheads="1" noChangeShapeType="1" noTextEdit="1"/>
              </p:cNvSpPr>
              <p:nvPr/>
            </p:nvSpPr>
            <p:spPr>
              <a:xfrm>
                <a:off x="3203848" y="4437112"/>
                <a:ext cx="1553438" cy="404983"/>
              </a:xfrm>
              <a:prstGeom prst="rect">
                <a:avLst/>
              </a:prstGeom>
              <a:blipFill>
                <a:blip r:embed="rId5"/>
                <a:stretch>
                  <a:fillRect b="-9091"/>
                </a:stretch>
              </a:blipFill>
            </p:spPr>
            <p:txBody>
              <a:bodyPr/>
              <a:lstStyle/>
              <a:p>
                <a:r>
                  <a:rPr lang="cs-CZ">
                    <a:noFill/>
                  </a:rPr>
                  <a:t> </a:t>
                </a:r>
              </a:p>
            </p:txBody>
          </p:sp>
        </mc:Fallback>
      </mc:AlternateContent>
    </p:spTree>
    <p:extLst>
      <p:ext uri="{BB962C8B-B14F-4D97-AF65-F5344CB8AC3E}">
        <p14:creationId xmlns:p14="http://schemas.microsoft.com/office/powerpoint/2010/main" val="769489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3</a:t>
            </a:fld>
            <a:endParaRPr lang="cs-CZ"/>
          </a:p>
        </p:txBody>
      </p:sp>
      <mc:AlternateContent xmlns:mc="http://schemas.openxmlformats.org/markup-compatibility/2006" xmlns:a14="http://schemas.microsoft.com/office/drawing/2010/main">
        <mc:Choice Requires="a14">
          <p:sp>
            <p:nvSpPr>
              <p:cNvPr id="8" name="TextBox 3"/>
              <p:cNvSpPr txBox="1"/>
              <p:nvPr/>
            </p:nvSpPr>
            <p:spPr>
              <a:xfrm>
                <a:off x="323528" y="620688"/>
                <a:ext cx="8496944" cy="968150"/>
              </a:xfrm>
              <a:prstGeom prst="rect">
                <a:avLst/>
              </a:prstGeom>
              <a:noFill/>
            </p:spPr>
            <p:txBody>
              <a:bodyPr wrap="square" rtlCol="0">
                <a:spAutoFit/>
              </a:bodyPr>
              <a:lstStyle/>
              <a:p>
                <a:r>
                  <a:rPr lang="cs-CZ" sz="2400" b="1" dirty="0"/>
                  <a:t>1. Zákon hromadění skutečných chyb.</a:t>
                </a:r>
              </a:p>
              <a:p>
                <a:endParaRPr lang="cs-CZ" sz="1400" dirty="0"/>
              </a:p>
              <a:p>
                <a:r>
                  <a:rPr lang="cs-CZ" dirty="0"/>
                  <a:t>Označíme-li správné hodnoty funkce </a:t>
                </a:r>
                <a14:m>
                  <m:oMath xmlns:m="http://schemas.openxmlformats.org/officeDocument/2006/math">
                    <m:r>
                      <a:rPr lang="cs-CZ" i="1">
                        <a:latin typeface="Cambria Math" panose="02040503050406030204" pitchFamily="18" charset="0"/>
                      </a:rPr>
                      <m:t>𝐹</m:t>
                    </m:r>
                    <m:r>
                      <a:rPr lang="cs-CZ" i="1">
                        <a:latin typeface="Cambria Math" panose="02040503050406030204" pitchFamily="18" charset="0"/>
                      </a:rPr>
                      <m:t>=</m:t>
                    </m:r>
                    <m:r>
                      <a:rPr lang="cs-CZ" i="1">
                        <a:latin typeface="Cambria Math" panose="02040503050406030204" pitchFamily="18" charset="0"/>
                      </a:rPr>
                      <m:t>𝑓</m:t>
                    </m:r>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b="0" i="1" smtClean="0">
                            <a:latin typeface="Cambria Math" panose="02040503050406030204" pitchFamily="18" charset="0"/>
                          </a:rPr>
                          <m:t>𝑓</m:t>
                        </m:r>
                      </m:sub>
                    </m:sSub>
                  </m:oMath>
                </a14:m>
                <a:r>
                  <a:rPr lang="cs-CZ" dirty="0"/>
                  <a:t> a měření </a:t>
                </a:r>
                <a14:m>
                  <m:oMath xmlns:m="http://schemas.openxmlformats.org/officeDocument/2006/math">
                    <m:r>
                      <a:rPr lang="cs-CZ" b="1" i="1">
                        <a:latin typeface="Cambria Math" panose="02040503050406030204" pitchFamily="18" charset="0"/>
                      </a:rPr>
                      <m:t>𝑳</m:t>
                    </m:r>
                    <m:r>
                      <a:rPr lang="cs-CZ" i="1">
                        <a:latin typeface="Cambria Math" panose="02040503050406030204" pitchFamily="18" charset="0"/>
                      </a:rPr>
                      <m:t>=</m:t>
                    </m:r>
                    <m:r>
                      <a:rPr lang="cs-CZ" b="1" i="1">
                        <a:latin typeface="Cambria Math" panose="02040503050406030204" pitchFamily="18" charset="0"/>
                      </a:rPr>
                      <m:t>𝒍</m:t>
                    </m:r>
                    <m:r>
                      <a:rPr lang="cs-CZ" i="1">
                        <a:latin typeface="Cambria Math" panose="02040503050406030204" pitchFamily="18" charset="0"/>
                      </a:rPr>
                      <m:t>+</m:t>
                    </m:r>
                    <m:r>
                      <a:rPr lang="cs-CZ" b="1" i="1">
                        <a:latin typeface="Cambria Math" panose="02040503050406030204" pitchFamily="18" charset="0"/>
                      </a:rPr>
                      <m:t>𝜺</m:t>
                    </m:r>
                  </m:oMath>
                </a14:m>
                <a:r>
                  <a:rPr lang="cs-CZ" dirty="0"/>
                  <a:t>, můžeme napsat</a:t>
                </a:r>
                <a:endParaRPr lang="cs-CZ" sz="1400" dirty="0"/>
              </a:p>
            </p:txBody>
          </p:sp>
        </mc:Choice>
        <mc:Fallback xmlns="">
          <p:sp>
            <p:nvSpPr>
              <p:cNvPr id="8" name="TextBox 3"/>
              <p:cNvSpPr txBox="1">
                <a:spLocks noRot="1" noChangeAspect="1" noMove="1" noResize="1" noEditPoints="1" noAdjustHandles="1" noChangeArrowheads="1" noChangeShapeType="1" noTextEdit="1"/>
              </p:cNvSpPr>
              <p:nvPr/>
            </p:nvSpPr>
            <p:spPr>
              <a:xfrm>
                <a:off x="323528" y="620688"/>
                <a:ext cx="8496944" cy="968150"/>
              </a:xfrm>
              <a:prstGeom prst="rect">
                <a:avLst/>
              </a:prstGeom>
              <a:blipFill>
                <a:blip r:embed="rId3"/>
                <a:stretch>
                  <a:fillRect l="-1076" t="-5031" b="-8176"/>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xmlns:a14="http://schemas.microsoft.com/office/drawing/2010/main">
        <mc:Choice Requires="a14">
          <p:sp>
            <p:nvSpPr>
              <p:cNvPr id="4" name="Obdélník 3">
                <a:extLst>
                  <a:ext uri="{FF2B5EF4-FFF2-40B4-BE49-F238E27FC236}">
                    <a16:creationId xmlns:a16="http://schemas.microsoft.com/office/drawing/2014/main" id="{5EA63790-6E60-4984-93CA-1CD38724458E}"/>
                  </a:ext>
                </a:extLst>
              </p:cNvPr>
              <p:cNvSpPr/>
              <p:nvPr/>
            </p:nvSpPr>
            <p:spPr>
              <a:xfrm>
                <a:off x="683568" y="1626100"/>
                <a:ext cx="2660024" cy="411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𝐹</m:t>
                      </m:r>
                      <m:r>
                        <a:rPr lang="cs-CZ" i="0">
                          <a:latin typeface="Cambria Math" panose="02040503050406030204" pitchFamily="18" charset="0"/>
                        </a:rPr>
                        <m:t>=</m:t>
                      </m:r>
                      <m:r>
                        <a:rPr lang="cs-CZ" i="1">
                          <a:latin typeface="Cambria Math" panose="02040503050406030204" pitchFamily="18" charset="0"/>
                        </a:rPr>
                        <m:t>𝑓</m:t>
                      </m:r>
                      <m:r>
                        <a:rPr lang="cs-CZ" i="0">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𝑓</m:t>
                          </m:r>
                        </m:sub>
                      </m:sSub>
                      <m:r>
                        <a:rPr lang="cs-CZ" i="0">
                          <a:latin typeface="Cambria Math" panose="02040503050406030204" pitchFamily="18" charset="0"/>
                        </a:rPr>
                        <m:t>=</m:t>
                      </m:r>
                      <m:r>
                        <a:rPr lang="cs-CZ" i="1">
                          <a:latin typeface="Cambria Math" panose="02040503050406030204" pitchFamily="18" charset="0"/>
                        </a:rPr>
                        <m:t>𝑓</m:t>
                      </m:r>
                      <m:d>
                        <m:dPr>
                          <m:ctrlPr>
                            <a:rPr lang="cs-CZ" i="1">
                              <a:latin typeface="Cambria Math" panose="02040503050406030204" pitchFamily="18" charset="0"/>
                            </a:rPr>
                          </m:ctrlPr>
                        </m:dPr>
                        <m:e>
                          <m:sSup>
                            <m:sSupPr>
                              <m:ctrlPr>
                                <a:rPr lang="cs-CZ" i="1">
                                  <a:latin typeface="Cambria Math" panose="02040503050406030204" pitchFamily="18" charset="0"/>
                                </a:rPr>
                              </m:ctrlPr>
                            </m:sSupPr>
                            <m:e>
                              <m:r>
                                <a:rPr lang="cs-CZ" b="1" i="1">
                                  <a:latin typeface="Cambria Math" panose="02040503050406030204" pitchFamily="18" charset="0"/>
                                </a:rPr>
                                <m:t>𝒍</m:t>
                              </m:r>
                            </m:e>
                            <m:sup>
                              <m:r>
                                <a:rPr lang="cs-CZ" b="0" i="1">
                                  <a:latin typeface="Cambria Math" panose="02040503050406030204" pitchFamily="18" charset="0"/>
                                </a:rPr>
                                <m:t>𝑇</m:t>
                              </m:r>
                            </m:sup>
                          </m:sSup>
                          <m:r>
                            <a:rPr lang="cs-CZ" b="0" i="0">
                              <a:latin typeface="Cambria Math" panose="02040503050406030204" pitchFamily="18" charset="0"/>
                            </a:rPr>
                            <m:t>+</m:t>
                          </m:r>
                          <m:sSup>
                            <m:sSupPr>
                              <m:ctrlPr>
                                <a:rPr lang="cs-CZ" b="0" i="1">
                                  <a:latin typeface="Cambria Math" panose="02040503050406030204" pitchFamily="18" charset="0"/>
                                </a:rPr>
                              </m:ctrlPr>
                            </m:sSupPr>
                            <m:e>
                              <m:r>
                                <a:rPr lang="cs-CZ" b="1" i="1">
                                  <a:latin typeface="Cambria Math" panose="02040503050406030204" pitchFamily="18" charset="0"/>
                                </a:rPr>
                                <m:t>𝜺</m:t>
                              </m:r>
                            </m:e>
                            <m:sup>
                              <m:r>
                                <a:rPr lang="cs-CZ" b="0" i="1">
                                  <a:latin typeface="Cambria Math" panose="02040503050406030204" pitchFamily="18" charset="0"/>
                                </a:rPr>
                                <m:t>𝑇</m:t>
                              </m:r>
                            </m:sup>
                          </m:sSup>
                        </m:e>
                      </m:d>
                    </m:oMath>
                  </m:oMathPara>
                </a14:m>
                <a:endParaRPr lang="cs-CZ" dirty="0"/>
              </a:p>
            </p:txBody>
          </p:sp>
        </mc:Choice>
        <mc:Fallback xmlns="">
          <p:sp>
            <p:nvSpPr>
              <p:cNvPr id="4" name="Obdélník 3">
                <a:extLst>
                  <a:ext uri="{FF2B5EF4-FFF2-40B4-BE49-F238E27FC236}">
                    <a16:creationId xmlns:a16="http://schemas.microsoft.com/office/drawing/2014/main" id="{5EA63790-6E60-4984-93CA-1CD38724458E}"/>
                  </a:ext>
                </a:extLst>
              </p:cNvPr>
              <p:cNvSpPr>
                <a:spLocks noRot="1" noChangeAspect="1" noMove="1" noResize="1" noEditPoints="1" noAdjustHandles="1" noChangeArrowheads="1" noChangeShapeType="1" noTextEdit="1"/>
              </p:cNvSpPr>
              <p:nvPr/>
            </p:nvSpPr>
            <p:spPr>
              <a:xfrm>
                <a:off x="683568" y="1626100"/>
                <a:ext cx="2660024" cy="411331"/>
              </a:xfrm>
              <a:prstGeom prst="rect">
                <a:avLst/>
              </a:prstGeom>
              <a:blipFill>
                <a:blip r:embed="rId4"/>
                <a:stretch>
                  <a:fillRect b="-89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 name="Obdélník 5">
                <a:extLst>
                  <a:ext uri="{FF2B5EF4-FFF2-40B4-BE49-F238E27FC236}">
                    <a16:creationId xmlns:a16="http://schemas.microsoft.com/office/drawing/2014/main" id="{D0329219-E9F6-4CB8-BFFA-C66253752FCF}"/>
                  </a:ext>
                </a:extLst>
              </p:cNvPr>
              <p:cNvSpPr/>
              <p:nvPr/>
            </p:nvSpPr>
            <p:spPr>
              <a:xfrm>
                <a:off x="683568" y="2636912"/>
                <a:ext cx="2208553" cy="411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𝑓</m:t>
                          </m:r>
                        </m:sub>
                      </m:sSub>
                      <m:r>
                        <a:rPr lang="cs-CZ" i="0">
                          <a:latin typeface="Cambria Math" panose="02040503050406030204" pitchFamily="18" charset="0"/>
                        </a:rPr>
                        <m:t>=</m:t>
                      </m:r>
                      <m:r>
                        <a:rPr lang="cs-CZ" i="1">
                          <a:latin typeface="Cambria Math" panose="02040503050406030204" pitchFamily="18" charset="0"/>
                        </a:rPr>
                        <m:t>𝑓</m:t>
                      </m:r>
                      <m:d>
                        <m:dPr>
                          <m:ctrlPr>
                            <a:rPr lang="cs-CZ" i="1">
                              <a:latin typeface="Cambria Math" panose="02040503050406030204" pitchFamily="18" charset="0"/>
                            </a:rPr>
                          </m:ctrlPr>
                        </m:dPr>
                        <m:e>
                          <m:sSup>
                            <m:sSupPr>
                              <m:ctrlPr>
                                <a:rPr lang="cs-CZ" i="1">
                                  <a:latin typeface="Cambria Math" panose="02040503050406030204" pitchFamily="18" charset="0"/>
                                </a:rPr>
                              </m:ctrlPr>
                            </m:sSupPr>
                            <m:e>
                              <m:r>
                                <a:rPr lang="cs-CZ" b="1" i="1">
                                  <a:latin typeface="Cambria Math" panose="02040503050406030204" pitchFamily="18" charset="0"/>
                                </a:rPr>
                                <m:t>𝒍</m:t>
                              </m:r>
                            </m:e>
                            <m:sup>
                              <m:r>
                                <a:rPr lang="cs-CZ" b="0" i="1">
                                  <a:latin typeface="Cambria Math" panose="02040503050406030204" pitchFamily="18" charset="0"/>
                                </a:rPr>
                                <m:t>𝑇</m:t>
                              </m:r>
                            </m:sup>
                          </m:sSup>
                          <m:r>
                            <a:rPr lang="cs-CZ" b="0" i="0">
                              <a:latin typeface="Cambria Math" panose="02040503050406030204" pitchFamily="18" charset="0"/>
                            </a:rPr>
                            <m:t>+</m:t>
                          </m:r>
                          <m:sSup>
                            <m:sSupPr>
                              <m:ctrlPr>
                                <a:rPr lang="cs-CZ" b="0" i="1">
                                  <a:latin typeface="Cambria Math" panose="02040503050406030204" pitchFamily="18" charset="0"/>
                                </a:rPr>
                              </m:ctrlPr>
                            </m:sSupPr>
                            <m:e>
                              <m:r>
                                <a:rPr lang="cs-CZ" b="1" i="1">
                                  <a:latin typeface="Cambria Math" panose="02040503050406030204" pitchFamily="18" charset="0"/>
                                </a:rPr>
                                <m:t>𝜺</m:t>
                              </m:r>
                            </m:e>
                            <m:sup>
                              <m:r>
                                <a:rPr lang="cs-CZ" b="0" i="1">
                                  <a:latin typeface="Cambria Math" panose="02040503050406030204" pitchFamily="18" charset="0"/>
                                </a:rPr>
                                <m:t>𝑇</m:t>
                              </m:r>
                            </m:sup>
                          </m:sSup>
                        </m:e>
                      </m:d>
                      <m:r>
                        <a:rPr lang="cs-CZ" b="0" i="0">
                          <a:latin typeface="Cambria Math" panose="02040503050406030204" pitchFamily="18" charset="0"/>
                        </a:rPr>
                        <m:t>−</m:t>
                      </m:r>
                      <m:r>
                        <a:rPr lang="cs-CZ" b="0" i="1">
                          <a:latin typeface="Cambria Math" panose="02040503050406030204" pitchFamily="18" charset="0"/>
                        </a:rPr>
                        <m:t>𝑓</m:t>
                      </m:r>
                    </m:oMath>
                  </m:oMathPara>
                </a14:m>
                <a:endParaRPr lang="cs-CZ" dirty="0"/>
              </a:p>
            </p:txBody>
          </p:sp>
        </mc:Choice>
        <mc:Fallback xmlns="">
          <p:sp>
            <p:nvSpPr>
              <p:cNvPr id="6" name="Obdélník 5">
                <a:extLst>
                  <a:ext uri="{FF2B5EF4-FFF2-40B4-BE49-F238E27FC236}">
                    <a16:creationId xmlns:a16="http://schemas.microsoft.com/office/drawing/2014/main" id="{D0329219-E9F6-4CB8-BFFA-C66253752FCF}"/>
                  </a:ext>
                </a:extLst>
              </p:cNvPr>
              <p:cNvSpPr>
                <a:spLocks noRot="1" noChangeAspect="1" noMove="1" noResize="1" noEditPoints="1" noAdjustHandles="1" noChangeArrowheads="1" noChangeShapeType="1" noTextEdit="1"/>
              </p:cNvSpPr>
              <p:nvPr/>
            </p:nvSpPr>
            <p:spPr>
              <a:xfrm>
                <a:off x="683568" y="2636912"/>
                <a:ext cx="2208553" cy="411331"/>
              </a:xfrm>
              <a:prstGeom prst="rect">
                <a:avLst/>
              </a:prstGeom>
              <a:blipFill>
                <a:blip r:embed="rId5"/>
                <a:stretch>
                  <a:fillRect b="-8955"/>
                </a:stretch>
              </a:blipFill>
            </p:spPr>
            <p:txBody>
              <a:bodyPr/>
              <a:lstStyle/>
              <a:p>
                <a:r>
                  <a:rPr lang="cs-CZ">
                    <a:noFill/>
                  </a:rPr>
                  <a:t> </a:t>
                </a:r>
              </a:p>
            </p:txBody>
          </p:sp>
        </mc:Fallback>
      </mc:AlternateContent>
      <p:sp>
        <p:nvSpPr>
          <p:cNvPr id="9" name="Obdélník 8">
            <a:extLst>
              <a:ext uri="{FF2B5EF4-FFF2-40B4-BE49-F238E27FC236}">
                <a16:creationId xmlns:a16="http://schemas.microsoft.com/office/drawing/2014/main" id="{7D4A4F0E-2312-4587-A204-74DCCB6545F3}"/>
              </a:ext>
            </a:extLst>
          </p:cNvPr>
          <p:cNvSpPr/>
          <p:nvPr/>
        </p:nvSpPr>
        <p:spPr>
          <a:xfrm>
            <a:off x="323528" y="2220305"/>
            <a:ext cx="849015" cy="369332"/>
          </a:xfrm>
          <a:prstGeom prst="rect">
            <a:avLst/>
          </a:prstGeom>
        </p:spPr>
        <p:txBody>
          <a:bodyPr wrap="none">
            <a:spAutoFit/>
          </a:bodyPr>
          <a:lstStyle/>
          <a:p>
            <a:r>
              <a:rPr lang="cs-CZ" dirty="0"/>
              <a:t>A tedy:</a:t>
            </a:r>
          </a:p>
        </p:txBody>
      </p:sp>
      <mc:AlternateContent xmlns:mc="http://schemas.openxmlformats.org/markup-compatibility/2006" xmlns:a14="http://schemas.microsoft.com/office/drawing/2010/main">
        <mc:Choice Requires="a14">
          <p:sp>
            <p:nvSpPr>
              <p:cNvPr id="10" name="Obdélník 9">
                <a:extLst>
                  <a:ext uri="{FF2B5EF4-FFF2-40B4-BE49-F238E27FC236}">
                    <a16:creationId xmlns:a16="http://schemas.microsoft.com/office/drawing/2014/main" id="{9E4C0294-6DA3-4E0D-8B94-FDE327D49FAC}"/>
                  </a:ext>
                </a:extLst>
              </p:cNvPr>
              <p:cNvSpPr/>
              <p:nvPr/>
            </p:nvSpPr>
            <p:spPr>
              <a:xfrm>
                <a:off x="323528" y="3319268"/>
                <a:ext cx="8363272" cy="646331"/>
              </a:xfrm>
              <a:prstGeom prst="rect">
                <a:avLst/>
              </a:prstGeom>
            </p:spPr>
            <p:txBody>
              <a:bodyPr wrap="square">
                <a:spAutoFit/>
              </a:bodyPr>
              <a:lstStyle/>
              <a:p>
                <a:pPr algn="just"/>
                <a:r>
                  <a:rPr lang="cs-CZ" dirty="0">
                    <a:latin typeface="Calibri" panose="020F0502020204030204" pitchFamily="34" charset="0"/>
                    <a:ea typeface="Times New Roman" panose="02020603050405020304" pitchFamily="18" charset="0"/>
                    <a:cs typeface="Times New Roman" panose="02020603050405020304" pitchFamily="18" charset="0"/>
                  </a:rPr>
                  <a:t>Provedeme rozvoj funkce </a:t>
                </a:r>
                <a14:m>
                  <m:oMath xmlns:m="http://schemas.openxmlformats.org/officeDocument/2006/math">
                    <m:r>
                      <a:rPr lang="cs-CZ" i="1">
                        <a:latin typeface="Cambria Math" panose="02040503050406030204" pitchFamily="18" charset="0"/>
                        <a:ea typeface="Times New Roman" panose="02020603050405020304" pitchFamily="18" charset="0"/>
                        <a:cs typeface="Times New Roman" panose="02020603050405020304" pitchFamily="18" charset="0"/>
                      </a:rPr>
                      <m:t>𝑓</m:t>
                    </m:r>
                  </m:oMath>
                </a14:m>
                <a:r>
                  <a:rPr lang="cs-CZ" dirty="0">
                    <a:latin typeface="Calibri" panose="020F0502020204030204" pitchFamily="34" charset="0"/>
                    <a:ea typeface="Times New Roman" panose="02020603050405020304" pitchFamily="18" charset="0"/>
                    <a:cs typeface="Times New Roman" panose="02020603050405020304" pitchFamily="18" charset="0"/>
                  </a:rPr>
                  <a:t> v </a:t>
                </a:r>
                <a:r>
                  <a:rPr lang="cs-CZ" dirty="0" err="1">
                    <a:latin typeface="Calibri" panose="020F0502020204030204" pitchFamily="34" charset="0"/>
                    <a:ea typeface="Times New Roman" panose="02020603050405020304" pitchFamily="18" charset="0"/>
                    <a:cs typeface="Times New Roman" panose="02020603050405020304" pitchFamily="18" charset="0"/>
                  </a:rPr>
                  <a:t>Taylorovu</a:t>
                </a:r>
                <a:r>
                  <a:rPr lang="cs-CZ" dirty="0">
                    <a:latin typeface="Calibri" panose="020F0502020204030204" pitchFamily="34" charset="0"/>
                    <a:ea typeface="Times New Roman" panose="02020603050405020304" pitchFamily="18" charset="0"/>
                    <a:cs typeface="Times New Roman" panose="02020603050405020304" pitchFamily="18" charset="0"/>
                  </a:rPr>
                  <a:t> řadu a omezíme se na členy 1. řádu (při označení vektoru parciálních derivací):</a:t>
                </a:r>
              </a:p>
            </p:txBody>
          </p:sp>
        </mc:Choice>
        <mc:Fallback xmlns="">
          <p:sp>
            <p:nvSpPr>
              <p:cNvPr id="10" name="Obdélník 9">
                <a:extLst>
                  <a:ext uri="{FF2B5EF4-FFF2-40B4-BE49-F238E27FC236}">
                    <a16:creationId xmlns:a16="http://schemas.microsoft.com/office/drawing/2014/main" id="{9E4C0294-6DA3-4E0D-8B94-FDE327D49FAC}"/>
                  </a:ext>
                </a:extLst>
              </p:cNvPr>
              <p:cNvSpPr>
                <a:spLocks noRot="1" noChangeAspect="1" noMove="1" noResize="1" noEditPoints="1" noAdjustHandles="1" noChangeArrowheads="1" noChangeShapeType="1" noTextEdit="1"/>
              </p:cNvSpPr>
              <p:nvPr/>
            </p:nvSpPr>
            <p:spPr>
              <a:xfrm>
                <a:off x="323528" y="3319268"/>
                <a:ext cx="8363272" cy="646331"/>
              </a:xfrm>
              <a:prstGeom prst="rect">
                <a:avLst/>
              </a:prstGeom>
              <a:blipFill>
                <a:blip r:embed="rId6"/>
                <a:stretch>
                  <a:fillRect l="-583" t="-4673" r="-656" b="-13084"/>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 name="Obdélník 10">
                <a:extLst>
                  <a:ext uri="{FF2B5EF4-FFF2-40B4-BE49-F238E27FC236}">
                    <a16:creationId xmlns:a16="http://schemas.microsoft.com/office/drawing/2014/main" id="{71D659FC-3C68-4139-B532-E6D6556F7E5F}"/>
                  </a:ext>
                </a:extLst>
              </p:cNvPr>
              <p:cNvSpPr/>
              <p:nvPr/>
            </p:nvSpPr>
            <p:spPr>
              <a:xfrm>
                <a:off x="706537" y="4032507"/>
                <a:ext cx="2875724" cy="7461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𝑓</m:t>
                          </m:r>
                        </m:sub>
                      </m:sSub>
                      <m:r>
                        <a:rPr lang="cs-CZ" i="0">
                          <a:latin typeface="Cambria Math" panose="02040503050406030204" pitchFamily="18" charset="0"/>
                        </a:rPr>
                        <m:t>=</m:t>
                      </m:r>
                      <m:r>
                        <a:rPr lang="cs-CZ" i="1">
                          <a:latin typeface="Cambria Math" panose="02040503050406030204" pitchFamily="18" charset="0"/>
                        </a:rPr>
                        <m:t>𝑓</m:t>
                      </m:r>
                      <m:d>
                        <m:dPr>
                          <m:ctrlPr>
                            <a:rPr lang="cs-CZ" i="1">
                              <a:latin typeface="Cambria Math" panose="02040503050406030204" pitchFamily="18" charset="0"/>
                            </a:rPr>
                          </m:ctrlPr>
                        </m:dPr>
                        <m:e>
                          <m:sSup>
                            <m:sSupPr>
                              <m:ctrlPr>
                                <a:rPr lang="cs-CZ" i="1">
                                  <a:latin typeface="Cambria Math" panose="02040503050406030204" pitchFamily="18" charset="0"/>
                                </a:rPr>
                              </m:ctrlPr>
                            </m:sSupPr>
                            <m:e>
                              <m:r>
                                <a:rPr lang="cs-CZ" b="1" i="1">
                                  <a:latin typeface="Cambria Math" panose="02040503050406030204" pitchFamily="18" charset="0"/>
                                </a:rPr>
                                <m:t>𝒍</m:t>
                              </m:r>
                            </m:e>
                            <m:sup>
                              <m:r>
                                <a:rPr lang="cs-CZ" b="0" i="1">
                                  <a:latin typeface="Cambria Math" panose="02040503050406030204" pitchFamily="18" charset="0"/>
                                </a:rPr>
                                <m:t>𝑇</m:t>
                              </m:r>
                            </m:sup>
                          </m:sSup>
                        </m:e>
                      </m:d>
                      <m:r>
                        <a:rPr lang="cs-CZ" b="0" i="0">
                          <a:latin typeface="Cambria Math" panose="02040503050406030204" pitchFamily="18" charset="0"/>
                        </a:rPr>
                        <m:t>+</m:t>
                      </m:r>
                      <m:sSub>
                        <m:sSubPr>
                          <m:ctrlPr>
                            <a:rPr lang="cs-CZ" b="0" i="1">
                              <a:latin typeface="Cambria Math" panose="02040503050406030204" pitchFamily="18" charset="0"/>
                            </a:rPr>
                          </m:ctrlPr>
                        </m:sSubPr>
                        <m:e>
                          <m:d>
                            <m:dPr>
                              <m:begChr m:val=""/>
                              <m:endChr m:val="|"/>
                              <m:ctrlPr>
                                <a:rPr lang="cs-CZ" b="0" i="1">
                                  <a:latin typeface="Cambria Math" panose="02040503050406030204" pitchFamily="18" charset="0"/>
                                </a:rPr>
                              </m:ctrlPr>
                            </m:dPr>
                            <m:e>
                              <m:f>
                                <m:fPr>
                                  <m:ctrlPr>
                                    <a:rPr lang="cs-CZ" b="0" i="1">
                                      <a:latin typeface="Cambria Math" panose="02040503050406030204" pitchFamily="18" charset="0"/>
                                    </a:rPr>
                                  </m:ctrlPr>
                                </m:fPr>
                                <m:num>
                                  <m:r>
                                    <a:rPr lang="cs-CZ" b="0" i="0">
                                      <a:latin typeface="Cambria Math" panose="02040503050406030204" pitchFamily="18" charset="0"/>
                                    </a:rPr>
                                    <m:t>𝜕</m:t>
                                  </m:r>
                                  <m:r>
                                    <m:rPr>
                                      <m:sty m:val="p"/>
                                    </m:rPr>
                                    <a:rPr lang="cs-CZ" b="0" i="0">
                                      <a:latin typeface="Cambria Math" panose="02040503050406030204" pitchFamily="18" charset="0"/>
                                    </a:rPr>
                                    <m:t>f</m:t>
                                  </m:r>
                                </m:num>
                                <m:den>
                                  <m:r>
                                    <a:rPr lang="cs-CZ" b="0" i="0">
                                      <a:latin typeface="Cambria Math" panose="02040503050406030204" pitchFamily="18" charset="0"/>
                                    </a:rPr>
                                    <m:t>𝜕</m:t>
                                  </m:r>
                                  <m:r>
                                    <a:rPr lang="cs-CZ" b="1" i="1">
                                      <a:latin typeface="Cambria Math" panose="02040503050406030204" pitchFamily="18" charset="0"/>
                                    </a:rPr>
                                    <m:t>𝑳</m:t>
                                  </m:r>
                                </m:den>
                              </m:f>
                            </m:e>
                          </m:d>
                        </m:e>
                        <m:sub>
                          <m:r>
                            <a:rPr lang="cs-CZ" b="0" i="1">
                              <a:latin typeface="Cambria Math" panose="02040503050406030204" pitchFamily="18" charset="0"/>
                            </a:rPr>
                            <m:t>𝐿</m:t>
                          </m:r>
                          <m:r>
                            <a:rPr lang="cs-CZ" b="0" i="0">
                              <a:latin typeface="Cambria Math" panose="02040503050406030204" pitchFamily="18" charset="0"/>
                            </a:rPr>
                            <m:t>=</m:t>
                          </m:r>
                          <m:r>
                            <a:rPr lang="cs-CZ" b="0" i="1">
                              <a:latin typeface="Cambria Math" panose="02040503050406030204" pitchFamily="18" charset="0"/>
                            </a:rPr>
                            <m:t>𝑙</m:t>
                          </m:r>
                        </m:sub>
                      </m:sSub>
                      <m:r>
                        <a:rPr lang="cs-CZ" b="0" i="0">
                          <a:latin typeface="Cambria Math" panose="02040503050406030204" pitchFamily="18" charset="0"/>
                        </a:rPr>
                        <m:t>∙</m:t>
                      </m:r>
                      <m:r>
                        <a:rPr lang="cs-CZ" b="0" i="1">
                          <a:latin typeface="Cambria Math" panose="02040503050406030204" pitchFamily="18" charset="0"/>
                        </a:rPr>
                        <m:t>𝜀</m:t>
                      </m:r>
                      <m:r>
                        <a:rPr lang="cs-CZ" b="0" i="0">
                          <a:latin typeface="Cambria Math" panose="02040503050406030204" pitchFamily="18" charset="0"/>
                        </a:rPr>
                        <m:t>−</m:t>
                      </m:r>
                      <m:r>
                        <a:rPr lang="cs-CZ" b="0" i="1">
                          <a:latin typeface="Cambria Math" panose="02040503050406030204" pitchFamily="18" charset="0"/>
                        </a:rPr>
                        <m:t>𝑓</m:t>
                      </m:r>
                    </m:oMath>
                  </m:oMathPara>
                </a14:m>
                <a:endParaRPr lang="cs-CZ" dirty="0"/>
              </a:p>
            </p:txBody>
          </p:sp>
        </mc:Choice>
        <mc:Fallback xmlns="">
          <p:sp>
            <p:nvSpPr>
              <p:cNvPr id="11" name="Obdélník 10">
                <a:extLst>
                  <a:ext uri="{FF2B5EF4-FFF2-40B4-BE49-F238E27FC236}">
                    <a16:creationId xmlns:a16="http://schemas.microsoft.com/office/drawing/2014/main" id="{71D659FC-3C68-4139-B532-E6D6556F7E5F}"/>
                  </a:ext>
                </a:extLst>
              </p:cNvPr>
              <p:cNvSpPr>
                <a:spLocks noRot="1" noChangeAspect="1" noMove="1" noResize="1" noEditPoints="1" noAdjustHandles="1" noChangeArrowheads="1" noChangeShapeType="1" noTextEdit="1"/>
              </p:cNvSpPr>
              <p:nvPr/>
            </p:nvSpPr>
            <p:spPr>
              <a:xfrm>
                <a:off x="706537" y="4032507"/>
                <a:ext cx="2875724" cy="746166"/>
              </a:xfrm>
              <a:prstGeom prst="rect">
                <a:avLst/>
              </a:prstGeom>
              <a:blipFill>
                <a:blip r:embed="rId7"/>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3" name="Obdélník 12">
                <a:extLst>
                  <a:ext uri="{FF2B5EF4-FFF2-40B4-BE49-F238E27FC236}">
                    <a16:creationId xmlns:a16="http://schemas.microsoft.com/office/drawing/2014/main" id="{6076CE1C-8335-4235-9FB4-27FACD8FFA6D}"/>
                  </a:ext>
                </a:extLst>
              </p:cNvPr>
              <p:cNvSpPr/>
              <p:nvPr/>
            </p:nvSpPr>
            <p:spPr>
              <a:xfrm>
                <a:off x="4531303" y="4037207"/>
                <a:ext cx="3447482" cy="7491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d>
                            <m:dPr>
                              <m:begChr m:val=""/>
                              <m:endChr m:val="|"/>
                              <m:ctrlPr>
                                <a:rPr lang="cs-CZ" i="1">
                                  <a:latin typeface="Cambria Math" panose="02040503050406030204" pitchFamily="18" charset="0"/>
                                </a:rPr>
                              </m:ctrlPr>
                            </m:dPr>
                            <m:e>
                              <m:f>
                                <m:fPr>
                                  <m:ctrlPr>
                                    <a:rPr lang="cs-CZ" i="1">
                                      <a:latin typeface="Cambria Math" panose="02040503050406030204" pitchFamily="18" charset="0"/>
                                    </a:rPr>
                                  </m:ctrlPr>
                                </m:fPr>
                                <m:num>
                                  <m:r>
                                    <a:rPr lang="cs-CZ">
                                      <a:latin typeface="Cambria Math" panose="02040503050406030204" pitchFamily="18" charset="0"/>
                                    </a:rPr>
                                    <m:t>𝜕</m:t>
                                  </m:r>
                                  <m:r>
                                    <m:rPr>
                                      <m:sty m:val="p"/>
                                    </m:rPr>
                                    <a:rPr lang="cs-CZ" i="0">
                                      <a:latin typeface="Cambria Math" panose="02040503050406030204" pitchFamily="18" charset="0"/>
                                    </a:rPr>
                                    <m:t>f</m:t>
                                  </m:r>
                                </m:num>
                                <m:den>
                                  <m:r>
                                    <a:rPr lang="cs-CZ" i="0">
                                      <a:latin typeface="Cambria Math" panose="02040503050406030204" pitchFamily="18" charset="0"/>
                                    </a:rPr>
                                    <m:t>𝜕</m:t>
                                  </m:r>
                                  <m:r>
                                    <a:rPr lang="cs-CZ" b="1" i="1">
                                      <a:latin typeface="Cambria Math" panose="02040503050406030204" pitchFamily="18" charset="0"/>
                                    </a:rPr>
                                    <m:t>𝑳</m:t>
                                  </m:r>
                                </m:den>
                              </m:f>
                            </m:e>
                          </m:d>
                        </m:e>
                        <m:sub>
                          <m:r>
                            <a:rPr lang="cs-CZ" b="0" i="1">
                              <a:latin typeface="Cambria Math" panose="02040503050406030204" pitchFamily="18" charset="0"/>
                            </a:rPr>
                            <m:t>𝐿</m:t>
                          </m:r>
                          <m:r>
                            <a:rPr lang="cs-CZ" b="0" i="0">
                              <a:latin typeface="Cambria Math" panose="02040503050406030204" pitchFamily="18" charset="0"/>
                            </a:rPr>
                            <m:t>=</m:t>
                          </m:r>
                          <m:r>
                            <a:rPr lang="cs-CZ" b="0" i="1">
                              <a:latin typeface="Cambria Math" panose="02040503050406030204" pitchFamily="18" charset="0"/>
                            </a:rPr>
                            <m:t>𝑙</m:t>
                          </m:r>
                        </m:sub>
                      </m:sSub>
                      <m:r>
                        <a:rPr lang="cs-CZ" b="0" i="0">
                          <a:latin typeface="Cambria Math" panose="02040503050406030204" pitchFamily="18" charset="0"/>
                        </a:rPr>
                        <m:t>=</m:t>
                      </m:r>
                      <m:d>
                        <m:dPr>
                          <m:ctrlPr>
                            <a:rPr lang="cs-CZ" b="0" i="1">
                              <a:latin typeface="Cambria Math" panose="02040503050406030204" pitchFamily="18" charset="0"/>
                            </a:rPr>
                          </m:ctrlPr>
                        </m:dPr>
                        <m:e>
                          <m:f>
                            <m:fPr>
                              <m:ctrlPr>
                                <a:rPr lang="cs-CZ" b="0" i="1">
                                  <a:latin typeface="Cambria Math" panose="02040503050406030204" pitchFamily="18" charset="0"/>
                                </a:rPr>
                              </m:ctrlPr>
                            </m:fPr>
                            <m:num>
                              <m:r>
                                <a:rPr lang="cs-CZ" b="0" i="0">
                                  <a:latin typeface="Cambria Math" panose="02040503050406030204" pitchFamily="18" charset="0"/>
                                </a:rPr>
                                <m:t>𝜕</m:t>
                              </m:r>
                              <m:r>
                                <m:rPr>
                                  <m:sty m:val="p"/>
                                </m:rPr>
                                <a:rPr lang="cs-CZ" b="0" i="0">
                                  <a:latin typeface="Cambria Math" panose="02040503050406030204" pitchFamily="18" charset="0"/>
                                </a:rPr>
                                <m:t>f</m:t>
                              </m:r>
                            </m:num>
                            <m:den>
                              <m:r>
                                <a:rPr lang="cs-CZ" b="0" i="0">
                                  <a:latin typeface="Cambria Math" panose="02040503050406030204" pitchFamily="18" charset="0"/>
                                </a:rPr>
                                <m:t>𝜕</m:t>
                              </m:r>
                              <m:sSub>
                                <m:sSubPr>
                                  <m:ctrlPr>
                                    <a:rPr lang="cs-CZ" b="0" i="1">
                                      <a:latin typeface="Cambria Math" panose="02040503050406030204" pitchFamily="18" charset="0"/>
                                    </a:rPr>
                                  </m:ctrlPr>
                                </m:sSubPr>
                                <m:e>
                                  <m:r>
                                    <a:rPr lang="cs-CZ" b="0" i="1">
                                      <a:latin typeface="Cambria Math" panose="02040503050406030204" pitchFamily="18" charset="0"/>
                                    </a:rPr>
                                    <m:t>𝑙</m:t>
                                  </m:r>
                                </m:e>
                                <m:sub>
                                  <m:r>
                                    <a:rPr lang="cs-CZ" b="0" i="0">
                                      <a:latin typeface="Cambria Math" panose="02040503050406030204" pitchFamily="18" charset="0"/>
                                    </a:rPr>
                                    <m:t>1</m:t>
                                  </m:r>
                                </m:sub>
                              </m:sSub>
                            </m:den>
                          </m:f>
                          <m:r>
                            <a:rPr lang="cs-CZ" b="0" i="0">
                              <a:latin typeface="Cambria Math" panose="02040503050406030204" pitchFamily="18" charset="0"/>
                            </a:rPr>
                            <m:t>,</m:t>
                          </m:r>
                          <m:f>
                            <m:fPr>
                              <m:ctrlPr>
                                <a:rPr lang="cs-CZ" b="0" i="1">
                                  <a:latin typeface="Cambria Math" panose="02040503050406030204" pitchFamily="18" charset="0"/>
                                </a:rPr>
                              </m:ctrlPr>
                            </m:fPr>
                            <m:num>
                              <m:r>
                                <a:rPr lang="cs-CZ" b="0" i="0">
                                  <a:latin typeface="Cambria Math" panose="02040503050406030204" pitchFamily="18" charset="0"/>
                                </a:rPr>
                                <m:t>𝜕</m:t>
                              </m:r>
                              <m:r>
                                <m:rPr>
                                  <m:sty m:val="p"/>
                                </m:rPr>
                                <a:rPr lang="cs-CZ" b="0" i="0">
                                  <a:latin typeface="Cambria Math" panose="02040503050406030204" pitchFamily="18" charset="0"/>
                                </a:rPr>
                                <m:t>f</m:t>
                              </m:r>
                            </m:num>
                            <m:den>
                              <m:r>
                                <a:rPr lang="cs-CZ" b="0" i="0">
                                  <a:latin typeface="Cambria Math" panose="02040503050406030204" pitchFamily="18" charset="0"/>
                                </a:rPr>
                                <m:t>𝜕</m:t>
                              </m:r>
                              <m:sSub>
                                <m:sSubPr>
                                  <m:ctrlPr>
                                    <a:rPr lang="cs-CZ" b="0" i="1">
                                      <a:latin typeface="Cambria Math" panose="02040503050406030204" pitchFamily="18" charset="0"/>
                                    </a:rPr>
                                  </m:ctrlPr>
                                </m:sSubPr>
                                <m:e>
                                  <m:r>
                                    <a:rPr lang="cs-CZ" b="0" i="1">
                                      <a:latin typeface="Cambria Math" panose="02040503050406030204" pitchFamily="18" charset="0"/>
                                    </a:rPr>
                                    <m:t>𝑙</m:t>
                                  </m:r>
                                </m:e>
                                <m:sub>
                                  <m:r>
                                    <a:rPr lang="cs-CZ" b="0" i="0">
                                      <a:latin typeface="Cambria Math" panose="02040503050406030204" pitchFamily="18" charset="0"/>
                                    </a:rPr>
                                    <m:t>2</m:t>
                                  </m:r>
                                </m:sub>
                              </m:sSub>
                            </m:den>
                          </m:f>
                          <m:r>
                            <a:rPr lang="cs-CZ" b="0" i="0">
                              <a:latin typeface="Cambria Math" panose="02040503050406030204" pitchFamily="18" charset="0"/>
                            </a:rPr>
                            <m:t>, …,</m:t>
                          </m:r>
                          <m:f>
                            <m:fPr>
                              <m:ctrlPr>
                                <a:rPr lang="cs-CZ" b="0" i="1">
                                  <a:latin typeface="Cambria Math" panose="02040503050406030204" pitchFamily="18" charset="0"/>
                                </a:rPr>
                              </m:ctrlPr>
                            </m:fPr>
                            <m:num>
                              <m:r>
                                <a:rPr lang="cs-CZ" b="0" i="0">
                                  <a:latin typeface="Cambria Math" panose="02040503050406030204" pitchFamily="18" charset="0"/>
                                </a:rPr>
                                <m:t>𝜕</m:t>
                              </m:r>
                              <m:r>
                                <m:rPr>
                                  <m:sty m:val="p"/>
                                </m:rPr>
                                <a:rPr lang="cs-CZ" b="0" i="0">
                                  <a:latin typeface="Cambria Math" panose="02040503050406030204" pitchFamily="18" charset="0"/>
                                </a:rPr>
                                <m:t>f</m:t>
                              </m:r>
                            </m:num>
                            <m:den>
                              <m:r>
                                <a:rPr lang="cs-CZ" b="0" i="0">
                                  <a:latin typeface="Cambria Math" panose="02040503050406030204" pitchFamily="18" charset="0"/>
                                </a:rPr>
                                <m:t>𝜕</m:t>
                              </m:r>
                              <m:sSub>
                                <m:sSubPr>
                                  <m:ctrlPr>
                                    <a:rPr lang="cs-CZ" b="0" i="1">
                                      <a:latin typeface="Cambria Math" panose="02040503050406030204" pitchFamily="18" charset="0"/>
                                    </a:rPr>
                                  </m:ctrlPr>
                                </m:sSubPr>
                                <m:e>
                                  <m:r>
                                    <a:rPr lang="cs-CZ" b="0" i="1">
                                      <a:latin typeface="Cambria Math" panose="02040503050406030204" pitchFamily="18" charset="0"/>
                                    </a:rPr>
                                    <m:t>𝑙</m:t>
                                  </m:r>
                                </m:e>
                                <m:sub>
                                  <m:r>
                                    <a:rPr lang="cs-CZ" b="0" i="1">
                                      <a:latin typeface="Cambria Math" panose="02040503050406030204" pitchFamily="18" charset="0"/>
                                    </a:rPr>
                                    <m:t>𝑛</m:t>
                                  </m:r>
                                </m:sub>
                              </m:sSub>
                            </m:den>
                          </m:f>
                        </m:e>
                      </m:d>
                      <m:r>
                        <a:rPr lang="cs-CZ" b="0" i="0">
                          <a:latin typeface="Cambria Math" panose="02040503050406030204" pitchFamily="18" charset="0"/>
                        </a:rPr>
                        <m:t>=</m:t>
                      </m:r>
                      <m:sSubSup>
                        <m:sSubSupPr>
                          <m:ctrlPr>
                            <a:rPr lang="cs-CZ" b="0" i="1">
                              <a:latin typeface="Cambria Math" panose="02040503050406030204" pitchFamily="18" charset="0"/>
                            </a:rPr>
                          </m:ctrlPr>
                        </m:sSubSupPr>
                        <m:e>
                          <m:r>
                            <a:rPr lang="cs-CZ" b="1" i="1">
                              <a:latin typeface="Cambria Math" panose="02040503050406030204" pitchFamily="18" charset="0"/>
                            </a:rPr>
                            <m:t>𝒇</m:t>
                          </m:r>
                        </m:e>
                        <m:sub>
                          <m:r>
                            <a:rPr lang="cs-CZ" b="0" i="1">
                              <a:latin typeface="Cambria Math" panose="02040503050406030204" pitchFamily="18" charset="0"/>
                            </a:rPr>
                            <m:t>𝑙</m:t>
                          </m:r>
                        </m:sub>
                        <m:sup>
                          <m:r>
                            <a:rPr lang="cs-CZ" b="0" i="1">
                              <a:latin typeface="Cambria Math" panose="02040503050406030204" pitchFamily="18" charset="0"/>
                            </a:rPr>
                            <m:t>𝑇</m:t>
                          </m:r>
                        </m:sup>
                      </m:sSubSup>
                    </m:oMath>
                  </m:oMathPara>
                </a14:m>
                <a:endParaRPr lang="cs-CZ" dirty="0"/>
              </a:p>
            </p:txBody>
          </p:sp>
        </mc:Choice>
        <mc:Fallback xmlns="">
          <p:sp>
            <p:nvSpPr>
              <p:cNvPr id="13" name="Obdélník 12">
                <a:extLst>
                  <a:ext uri="{FF2B5EF4-FFF2-40B4-BE49-F238E27FC236}">
                    <a16:creationId xmlns:a16="http://schemas.microsoft.com/office/drawing/2014/main" id="{6076CE1C-8335-4235-9FB4-27FACD8FFA6D}"/>
                  </a:ext>
                </a:extLst>
              </p:cNvPr>
              <p:cNvSpPr>
                <a:spLocks noRot="1" noChangeAspect="1" noMove="1" noResize="1" noEditPoints="1" noAdjustHandles="1" noChangeArrowheads="1" noChangeShapeType="1" noTextEdit="1"/>
              </p:cNvSpPr>
              <p:nvPr/>
            </p:nvSpPr>
            <p:spPr>
              <a:xfrm>
                <a:off x="4531303" y="4037207"/>
                <a:ext cx="3447482" cy="749179"/>
              </a:xfrm>
              <a:prstGeom prst="rect">
                <a:avLst/>
              </a:prstGeom>
              <a:blipFill>
                <a:blip r:embed="rId8"/>
                <a:stretch>
                  <a:fillRect/>
                </a:stretch>
              </a:blipFill>
            </p:spPr>
            <p:txBody>
              <a:bodyPr/>
              <a:lstStyle/>
              <a:p>
                <a:r>
                  <a:rPr lang="cs-CZ">
                    <a:noFill/>
                  </a:rPr>
                  <a:t> </a:t>
                </a:r>
              </a:p>
            </p:txBody>
          </p:sp>
        </mc:Fallback>
      </mc:AlternateContent>
      <p:sp>
        <p:nvSpPr>
          <p:cNvPr id="14" name="Obdélník 13">
            <a:extLst>
              <a:ext uri="{FF2B5EF4-FFF2-40B4-BE49-F238E27FC236}">
                <a16:creationId xmlns:a16="http://schemas.microsoft.com/office/drawing/2014/main" id="{3DFEE3D4-AF2A-49F7-A80B-A4A325119535}"/>
              </a:ext>
            </a:extLst>
          </p:cNvPr>
          <p:cNvSpPr/>
          <p:nvPr/>
        </p:nvSpPr>
        <p:spPr>
          <a:xfrm>
            <a:off x="319173" y="5011431"/>
            <a:ext cx="3531544" cy="369332"/>
          </a:xfrm>
          <a:prstGeom prst="rect">
            <a:avLst/>
          </a:prstGeom>
        </p:spPr>
        <p:txBody>
          <a:bodyPr wrap="none">
            <a:spAutoFit/>
          </a:bodyPr>
          <a:lstStyle/>
          <a:p>
            <a:r>
              <a:rPr lang="cs-CZ" b="1" dirty="0">
                <a:latin typeface="Calibri" panose="020F0502020204030204" pitchFamily="34" charset="0"/>
                <a:ea typeface="Times New Roman" panose="02020603050405020304" pitchFamily="18" charset="0"/>
                <a:cs typeface="Times New Roman" panose="02020603050405020304" pitchFamily="18" charset="0"/>
              </a:rPr>
              <a:t>Zákon hromadění skutečných chyb:</a:t>
            </a:r>
            <a:endParaRPr lang="cs-CZ" b="1" dirty="0"/>
          </a:p>
        </p:txBody>
      </p:sp>
      <mc:AlternateContent xmlns:mc="http://schemas.openxmlformats.org/markup-compatibility/2006" xmlns:a14="http://schemas.microsoft.com/office/drawing/2010/main">
        <mc:Choice Requires="a14">
          <p:sp>
            <p:nvSpPr>
              <p:cNvPr id="15" name="Obdélník 14">
                <a:extLst>
                  <a:ext uri="{FF2B5EF4-FFF2-40B4-BE49-F238E27FC236}">
                    <a16:creationId xmlns:a16="http://schemas.microsoft.com/office/drawing/2014/main" id="{98345A08-3CB7-4D6A-AA0A-BEC251B3431E}"/>
                  </a:ext>
                </a:extLst>
              </p:cNvPr>
              <p:cNvSpPr/>
              <p:nvPr/>
            </p:nvSpPr>
            <p:spPr>
              <a:xfrm>
                <a:off x="736179" y="5613521"/>
                <a:ext cx="1277401" cy="4081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𝑓</m:t>
                          </m:r>
                        </m:sub>
                      </m:sSub>
                      <m:r>
                        <a:rPr lang="cs-CZ" i="0">
                          <a:latin typeface="Cambria Math" panose="02040503050406030204" pitchFamily="18" charset="0"/>
                        </a:rPr>
                        <m:t>=</m:t>
                      </m:r>
                      <m:sSubSup>
                        <m:sSubSupPr>
                          <m:ctrlPr>
                            <a:rPr lang="cs-CZ" i="1">
                              <a:latin typeface="Cambria Math" panose="02040503050406030204" pitchFamily="18" charset="0"/>
                            </a:rPr>
                          </m:ctrlPr>
                        </m:sSubSupPr>
                        <m:e>
                          <m:r>
                            <a:rPr lang="cs-CZ" b="1" i="1">
                              <a:latin typeface="Cambria Math" panose="02040503050406030204" pitchFamily="18" charset="0"/>
                            </a:rPr>
                            <m:t>𝒇</m:t>
                          </m:r>
                        </m:e>
                        <m:sub>
                          <m:r>
                            <m:rPr>
                              <m:sty m:val="p"/>
                            </m:rPr>
                            <a:rPr lang="cs-CZ" b="0" i="0">
                              <a:latin typeface="Cambria Math" panose="02040503050406030204" pitchFamily="18" charset="0"/>
                            </a:rPr>
                            <m:t>l</m:t>
                          </m:r>
                        </m:sub>
                        <m:sup>
                          <m:r>
                            <a:rPr lang="cs-CZ" b="0" i="1">
                              <a:latin typeface="Cambria Math" panose="02040503050406030204" pitchFamily="18" charset="0"/>
                            </a:rPr>
                            <m:t>𝑇</m:t>
                          </m:r>
                        </m:sup>
                      </m:sSubSup>
                      <m:r>
                        <a:rPr lang="cs-CZ" b="0" i="0">
                          <a:latin typeface="Cambria Math" panose="02040503050406030204" pitchFamily="18" charset="0"/>
                        </a:rPr>
                        <m:t>∙</m:t>
                      </m:r>
                      <m:r>
                        <a:rPr lang="cs-CZ" b="1" i="1">
                          <a:latin typeface="Cambria Math" panose="02040503050406030204" pitchFamily="18" charset="0"/>
                        </a:rPr>
                        <m:t>𝜺</m:t>
                      </m:r>
                    </m:oMath>
                  </m:oMathPara>
                </a14:m>
                <a:endParaRPr lang="cs-CZ" dirty="0"/>
              </a:p>
            </p:txBody>
          </p:sp>
        </mc:Choice>
        <mc:Fallback xmlns="">
          <p:sp>
            <p:nvSpPr>
              <p:cNvPr id="15" name="Obdélník 14">
                <a:extLst>
                  <a:ext uri="{FF2B5EF4-FFF2-40B4-BE49-F238E27FC236}">
                    <a16:creationId xmlns:a16="http://schemas.microsoft.com/office/drawing/2014/main" id="{98345A08-3CB7-4D6A-AA0A-BEC251B3431E}"/>
                  </a:ext>
                </a:extLst>
              </p:cNvPr>
              <p:cNvSpPr>
                <a:spLocks noRot="1" noChangeAspect="1" noMove="1" noResize="1" noEditPoints="1" noAdjustHandles="1" noChangeArrowheads="1" noChangeShapeType="1" noTextEdit="1"/>
              </p:cNvSpPr>
              <p:nvPr/>
            </p:nvSpPr>
            <p:spPr>
              <a:xfrm>
                <a:off x="736179" y="5613521"/>
                <a:ext cx="1277401" cy="408125"/>
              </a:xfrm>
              <a:prstGeom prst="rect">
                <a:avLst/>
              </a:prstGeom>
              <a:blipFill>
                <a:blip r:embed="rId9"/>
                <a:stretch>
                  <a:fillRect b="-7463"/>
                </a:stretch>
              </a:blipFill>
            </p:spPr>
            <p:txBody>
              <a:bodyPr/>
              <a:lstStyle/>
              <a:p>
                <a:r>
                  <a:rPr lang="cs-CZ">
                    <a:noFill/>
                  </a:rPr>
                  <a:t> </a:t>
                </a:r>
              </a:p>
            </p:txBody>
          </p:sp>
        </mc:Fallback>
      </mc:AlternateContent>
    </p:spTree>
    <p:extLst>
      <p:ext uri="{BB962C8B-B14F-4D97-AF65-F5344CB8AC3E}">
        <p14:creationId xmlns:p14="http://schemas.microsoft.com/office/powerpoint/2010/main" val="337694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4</a:t>
            </a:fld>
            <a:endParaRPr lang="cs-CZ"/>
          </a:p>
        </p:txBody>
      </p:sp>
      <p:sp>
        <p:nvSpPr>
          <p:cNvPr id="8" name="TextBox 3"/>
          <p:cNvSpPr txBox="1"/>
          <p:nvPr/>
        </p:nvSpPr>
        <p:spPr>
          <a:xfrm>
            <a:off x="338861" y="620688"/>
            <a:ext cx="8496944" cy="954107"/>
          </a:xfrm>
          <a:prstGeom prst="rect">
            <a:avLst/>
          </a:prstGeom>
          <a:noFill/>
        </p:spPr>
        <p:txBody>
          <a:bodyPr wrap="square" rtlCol="0">
            <a:spAutoFit/>
          </a:bodyPr>
          <a:lstStyle/>
          <a:p>
            <a:r>
              <a:rPr lang="cs-CZ" sz="2400" b="1" dirty="0"/>
              <a:t>1. Zákon hromadění skutečných chyb.</a:t>
            </a:r>
          </a:p>
          <a:p>
            <a:endParaRPr lang="cs-CZ" sz="1400" dirty="0"/>
          </a:p>
          <a:p>
            <a:r>
              <a:rPr lang="cs-CZ" dirty="0"/>
              <a:t>Podobně pro obecnější model bude platit vztah</a:t>
            </a:r>
            <a:endParaRPr lang="cs-CZ" sz="14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
        <p:nvSpPr>
          <p:cNvPr id="9" name="Obdélník 8">
            <a:extLst>
              <a:ext uri="{FF2B5EF4-FFF2-40B4-BE49-F238E27FC236}">
                <a16:creationId xmlns:a16="http://schemas.microsoft.com/office/drawing/2014/main" id="{7D4A4F0E-2312-4587-A204-74DCCB6545F3}"/>
              </a:ext>
            </a:extLst>
          </p:cNvPr>
          <p:cNvSpPr/>
          <p:nvPr/>
        </p:nvSpPr>
        <p:spPr>
          <a:xfrm>
            <a:off x="323528" y="2220305"/>
            <a:ext cx="849015" cy="369332"/>
          </a:xfrm>
          <a:prstGeom prst="rect">
            <a:avLst/>
          </a:prstGeom>
        </p:spPr>
        <p:txBody>
          <a:bodyPr wrap="none">
            <a:spAutoFit/>
          </a:bodyPr>
          <a:lstStyle/>
          <a:p>
            <a:r>
              <a:rPr lang="cs-CZ" dirty="0"/>
              <a:t>A tedy:</a:t>
            </a:r>
          </a:p>
        </p:txBody>
      </p:sp>
      <p:sp>
        <p:nvSpPr>
          <p:cNvPr id="14" name="Obdélník 13">
            <a:extLst>
              <a:ext uri="{FF2B5EF4-FFF2-40B4-BE49-F238E27FC236}">
                <a16:creationId xmlns:a16="http://schemas.microsoft.com/office/drawing/2014/main" id="{3DFEE3D4-AF2A-49F7-A80B-A4A325119535}"/>
              </a:ext>
            </a:extLst>
          </p:cNvPr>
          <p:cNvSpPr/>
          <p:nvPr/>
        </p:nvSpPr>
        <p:spPr>
          <a:xfrm>
            <a:off x="290895" y="3844986"/>
            <a:ext cx="3531544" cy="369332"/>
          </a:xfrm>
          <a:prstGeom prst="rect">
            <a:avLst/>
          </a:prstGeom>
        </p:spPr>
        <p:txBody>
          <a:bodyPr wrap="none">
            <a:spAutoFit/>
          </a:bodyPr>
          <a:lstStyle/>
          <a:p>
            <a:r>
              <a:rPr lang="cs-CZ" b="1" dirty="0">
                <a:latin typeface="Calibri" panose="020F0502020204030204" pitchFamily="34" charset="0"/>
                <a:ea typeface="Times New Roman" panose="02020603050405020304" pitchFamily="18" charset="0"/>
                <a:cs typeface="Times New Roman" panose="02020603050405020304" pitchFamily="18" charset="0"/>
              </a:rPr>
              <a:t>Zákon hromadění skutečných chyb:</a:t>
            </a:r>
            <a:endParaRPr lang="cs-CZ" b="1" dirty="0"/>
          </a:p>
        </p:txBody>
      </p:sp>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CAA25A8A-19F3-45AD-8501-0F513EF014DB}"/>
                  </a:ext>
                </a:extLst>
              </p:cNvPr>
              <p:cNvSpPr/>
              <p:nvPr/>
            </p:nvSpPr>
            <p:spPr>
              <a:xfrm>
                <a:off x="701874" y="1700414"/>
                <a:ext cx="2766142" cy="411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𝑔</m:t>
                      </m:r>
                      <m:d>
                        <m:dPr>
                          <m:ctrlPr>
                            <a:rPr lang="cs-CZ" i="1">
                              <a:latin typeface="Cambria Math" panose="02040503050406030204" pitchFamily="18" charset="0"/>
                            </a:rPr>
                          </m:ctrlPr>
                        </m:dPr>
                        <m:e>
                          <m:r>
                            <a:rPr lang="cs-CZ" i="1">
                              <a:latin typeface="Cambria Math" panose="02040503050406030204" pitchFamily="18" charset="0"/>
                            </a:rPr>
                            <m:t>𝑓</m:t>
                          </m:r>
                          <m:r>
                            <a:rPr lang="cs-CZ" i="0">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𝑓</m:t>
                              </m:r>
                            </m:sub>
                          </m:sSub>
                        </m:e>
                      </m:d>
                      <m:r>
                        <a:rPr lang="cs-CZ" i="0">
                          <a:latin typeface="Cambria Math" panose="02040503050406030204" pitchFamily="18" charset="0"/>
                        </a:rPr>
                        <m:t> = </m:t>
                      </m:r>
                      <m:r>
                        <a:rPr lang="cs-CZ" i="1">
                          <a:latin typeface="Cambria Math" panose="02040503050406030204" pitchFamily="18" charset="0"/>
                        </a:rPr>
                        <m:t>𝑓</m:t>
                      </m:r>
                      <m:d>
                        <m:dPr>
                          <m:ctrlPr>
                            <a:rPr lang="cs-CZ" i="1">
                              <a:latin typeface="Cambria Math" panose="02040503050406030204" pitchFamily="18" charset="0"/>
                            </a:rPr>
                          </m:ctrlPr>
                        </m:dPr>
                        <m:e>
                          <m:sSup>
                            <m:sSupPr>
                              <m:ctrlPr>
                                <a:rPr lang="cs-CZ" i="1">
                                  <a:latin typeface="Cambria Math" panose="02040503050406030204" pitchFamily="18" charset="0"/>
                                </a:rPr>
                              </m:ctrlPr>
                            </m:sSupPr>
                            <m:e>
                              <m:r>
                                <a:rPr lang="cs-CZ" b="1" i="1">
                                  <a:latin typeface="Cambria Math" panose="02040503050406030204" pitchFamily="18" charset="0"/>
                                </a:rPr>
                                <m:t>𝒍</m:t>
                              </m:r>
                            </m:e>
                            <m:sup>
                              <m:r>
                                <a:rPr lang="cs-CZ" b="0" i="1">
                                  <a:latin typeface="Cambria Math" panose="02040503050406030204" pitchFamily="18" charset="0"/>
                                </a:rPr>
                                <m:t>𝑇</m:t>
                              </m:r>
                            </m:sup>
                          </m:sSup>
                          <m:r>
                            <a:rPr lang="cs-CZ" b="0" i="0">
                              <a:latin typeface="Cambria Math" panose="02040503050406030204" pitchFamily="18" charset="0"/>
                            </a:rPr>
                            <m:t> + </m:t>
                          </m:r>
                          <m:sSup>
                            <m:sSupPr>
                              <m:ctrlPr>
                                <a:rPr lang="cs-CZ" b="0" i="1">
                                  <a:latin typeface="Cambria Math" panose="02040503050406030204" pitchFamily="18" charset="0"/>
                                </a:rPr>
                              </m:ctrlPr>
                            </m:sSupPr>
                            <m:e>
                              <m:r>
                                <a:rPr lang="cs-CZ" b="1" i="1">
                                  <a:latin typeface="Cambria Math" panose="02040503050406030204" pitchFamily="18" charset="0"/>
                                </a:rPr>
                                <m:t>𝜺</m:t>
                              </m:r>
                            </m:e>
                            <m:sup>
                              <m:r>
                                <a:rPr lang="cs-CZ" b="0" i="1">
                                  <a:latin typeface="Cambria Math" panose="02040503050406030204" pitchFamily="18" charset="0"/>
                                </a:rPr>
                                <m:t>𝑇</m:t>
                              </m:r>
                            </m:sup>
                          </m:sSup>
                        </m:e>
                      </m:d>
                    </m:oMath>
                  </m:oMathPara>
                </a14:m>
                <a:endParaRPr lang="cs-CZ" dirty="0"/>
              </a:p>
            </p:txBody>
          </p:sp>
        </mc:Choice>
        <mc:Fallback xmlns="">
          <p:sp>
            <p:nvSpPr>
              <p:cNvPr id="2" name="Obdélník 1">
                <a:extLst>
                  <a:ext uri="{FF2B5EF4-FFF2-40B4-BE49-F238E27FC236}">
                    <a16:creationId xmlns:a16="http://schemas.microsoft.com/office/drawing/2014/main" id="{CAA25A8A-19F3-45AD-8501-0F513EF014DB}"/>
                  </a:ext>
                </a:extLst>
              </p:cNvPr>
              <p:cNvSpPr>
                <a:spLocks noRot="1" noChangeAspect="1" noMove="1" noResize="1" noEditPoints="1" noAdjustHandles="1" noChangeArrowheads="1" noChangeShapeType="1" noTextEdit="1"/>
              </p:cNvSpPr>
              <p:nvPr/>
            </p:nvSpPr>
            <p:spPr>
              <a:xfrm>
                <a:off x="701874" y="1700414"/>
                <a:ext cx="2766142" cy="411331"/>
              </a:xfrm>
              <a:prstGeom prst="rect">
                <a:avLst/>
              </a:prstGeom>
              <a:blipFill>
                <a:blip r:embed="rId3"/>
                <a:stretch>
                  <a:fillRect b="-89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 name="Obdélník 2">
                <a:extLst>
                  <a:ext uri="{FF2B5EF4-FFF2-40B4-BE49-F238E27FC236}">
                    <a16:creationId xmlns:a16="http://schemas.microsoft.com/office/drawing/2014/main" id="{4B4EBB78-2600-4E2F-B7B9-73D780C1AAA0}"/>
                  </a:ext>
                </a:extLst>
              </p:cNvPr>
              <p:cNvSpPr/>
              <p:nvPr/>
            </p:nvSpPr>
            <p:spPr>
              <a:xfrm>
                <a:off x="748035" y="2589637"/>
                <a:ext cx="3711464" cy="7774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𝑔</m:t>
                      </m:r>
                      <m:d>
                        <m:dPr>
                          <m:ctrlPr>
                            <a:rPr lang="cs-CZ" i="1">
                              <a:latin typeface="Cambria Math" panose="02040503050406030204" pitchFamily="18" charset="0"/>
                            </a:rPr>
                          </m:ctrlPr>
                        </m:dPr>
                        <m:e>
                          <m:r>
                            <a:rPr lang="cs-CZ" i="1">
                              <a:latin typeface="Cambria Math" panose="02040503050406030204" pitchFamily="18" charset="0"/>
                            </a:rPr>
                            <m:t>𝑓</m:t>
                          </m:r>
                        </m:e>
                      </m:d>
                      <m:r>
                        <a:rPr lang="cs-CZ" i="0">
                          <a:latin typeface="Cambria Math" panose="02040503050406030204" pitchFamily="18" charset="0"/>
                        </a:rPr>
                        <m:t>+</m:t>
                      </m:r>
                      <m:sSub>
                        <m:sSubPr>
                          <m:ctrlPr>
                            <a:rPr lang="cs-CZ" i="1">
                              <a:latin typeface="Cambria Math" panose="02040503050406030204" pitchFamily="18" charset="0"/>
                            </a:rPr>
                          </m:ctrlPr>
                        </m:sSubPr>
                        <m:e>
                          <m:d>
                            <m:dPr>
                              <m:begChr m:val=""/>
                              <m:endChr m:val="|"/>
                              <m:ctrlPr>
                                <a:rPr lang="cs-CZ" i="1">
                                  <a:latin typeface="Cambria Math" panose="02040503050406030204" pitchFamily="18" charset="0"/>
                                </a:rPr>
                              </m:ctrlPr>
                            </m:dPr>
                            <m:e>
                              <m:f>
                                <m:fPr>
                                  <m:ctrlPr>
                                    <a:rPr lang="cs-CZ" i="1">
                                      <a:latin typeface="Cambria Math" panose="02040503050406030204" pitchFamily="18" charset="0"/>
                                    </a:rPr>
                                  </m:ctrlPr>
                                </m:fPr>
                                <m:num>
                                  <m:r>
                                    <a:rPr lang="cs-CZ" i="0">
                                      <a:latin typeface="Cambria Math" panose="02040503050406030204" pitchFamily="18" charset="0"/>
                                    </a:rPr>
                                    <m:t>𝜕</m:t>
                                  </m:r>
                                  <m:r>
                                    <a:rPr lang="cs-CZ" i="1">
                                      <a:latin typeface="Cambria Math" panose="02040503050406030204" pitchFamily="18" charset="0"/>
                                    </a:rPr>
                                    <m:t>𝑔</m:t>
                                  </m:r>
                                </m:num>
                                <m:den>
                                  <m:r>
                                    <a:rPr lang="cs-CZ" i="0">
                                      <a:latin typeface="Cambria Math" panose="02040503050406030204" pitchFamily="18" charset="0"/>
                                    </a:rPr>
                                    <m:t>𝜕</m:t>
                                  </m:r>
                                  <m:r>
                                    <a:rPr lang="cs-CZ" i="1">
                                      <a:latin typeface="Cambria Math" panose="02040503050406030204" pitchFamily="18" charset="0"/>
                                    </a:rPr>
                                    <m:t>𝑓</m:t>
                                  </m:r>
                                </m:den>
                              </m:f>
                            </m:e>
                          </m:d>
                        </m:e>
                        <m:sub>
                          <m:r>
                            <a:rPr lang="cs-CZ" i="1">
                              <a:latin typeface="Cambria Math" panose="02040503050406030204" pitchFamily="18" charset="0"/>
                            </a:rPr>
                            <m:t>𝐹</m:t>
                          </m:r>
                          <m:r>
                            <a:rPr lang="cs-CZ" i="0">
                              <a:latin typeface="Cambria Math" panose="02040503050406030204" pitchFamily="18" charset="0"/>
                            </a:rPr>
                            <m:t>=</m:t>
                          </m:r>
                          <m:r>
                            <a:rPr lang="cs-CZ" i="1">
                              <a:latin typeface="Cambria Math" panose="02040503050406030204" pitchFamily="18" charset="0"/>
                            </a:rPr>
                            <m:t>𝑓</m:t>
                          </m:r>
                        </m:sub>
                      </m:sSub>
                      <m:r>
                        <a:rPr lang="cs-CZ" i="0">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𝑓</m:t>
                          </m:r>
                        </m:sub>
                      </m:sSub>
                      <m:r>
                        <a:rPr lang="cs-CZ" i="0">
                          <a:latin typeface="Cambria Math" panose="02040503050406030204" pitchFamily="18" charset="0"/>
                        </a:rPr>
                        <m:t>=</m:t>
                      </m:r>
                      <m:r>
                        <a:rPr lang="cs-CZ" i="1">
                          <a:latin typeface="Cambria Math" panose="02040503050406030204" pitchFamily="18" charset="0"/>
                        </a:rPr>
                        <m:t>𝑓</m:t>
                      </m:r>
                      <m:d>
                        <m:dPr>
                          <m:ctrlPr>
                            <a:rPr lang="cs-CZ" i="1">
                              <a:latin typeface="Cambria Math" panose="02040503050406030204" pitchFamily="18" charset="0"/>
                            </a:rPr>
                          </m:ctrlPr>
                        </m:dPr>
                        <m:e>
                          <m:sSup>
                            <m:sSupPr>
                              <m:ctrlPr>
                                <a:rPr lang="cs-CZ" i="1">
                                  <a:latin typeface="Cambria Math" panose="02040503050406030204" pitchFamily="18" charset="0"/>
                                </a:rPr>
                              </m:ctrlPr>
                            </m:sSupPr>
                            <m:e>
                              <m:r>
                                <a:rPr lang="cs-CZ" b="1" i="1">
                                  <a:latin typeface="Cambria Math" panose="02040503050406030204" pitchFamily="18" charset="0"/>
                                </a:rPr>
                                <m:t>𝒍</m:t>
                              </m:r>
                            </m:e>
                            <m:sup>
                              <m:r>
                                <a:rPr lang="cs-CZ" b="0" i="1">
                                  <a:latin typeface="Cambria Math" panose="02040503050406030204" pitchFamily="18" charset="0"/>
                                </a:rPr>
                                <m:t>𝑇</m:t>
                              </m:r>
                            </m:sup>
                          </m:sSup>
                        </m:e>
                      </m:d>
                      <m:r>
                        <a:rPr lang="cs-CZ" b="0" i="0">
                          <a:latin typeface="Cambria Math" panose="02040503050406030204" pitchFamily="18" charset="0"/>
                        </a:rPr>
                        <m:t>+</m:t>
                      </m:r>
                      <m:sSubSup>
                        <m:sSubSupPr>
                          <m:ctrlPr>
                            <a:rPr lang="cs-CZ" b="0" i="1">
                              <a:latin typeface="Cambria Math" panose="02040503050406030204" pitchFamily="18" charset="0"/>
                            </a:rPr>
                          </m:ctrlPr>
                        </m:sSubSupPr>
                        <m:e>
                          <m:r>
                            <a:rPr lang="cs-CZ" b="0" i="1">
                              <a:latin typeface="Cambria Math" panose="02040503050406030204" pitchFamily="18" charset="0"/>
                            </a:rPr>
                            <m:t>𝑓</m:t>
                          </m:r>
                        </m:e>
                        <m:sub>
                          <m:r>
                            <a:rPr lang="cs-CZ" b="0" i="1">
                              <a:latin typeface="Cambria Math" panose="02040503050406030204" pitchFamily="18" charset="0"/>
                            </a:rPr>
                            <m:t>𝑙</m:t>
                          </m:r>
                        </m:sub>
                        <m:sup>
                          <m:r>
                            <a:rPr lang="cs-CZ" b="0" i="1">
                              <a:latin typeface="Cambria Math" panose="02040503050406030204" pitchFamily="18" charset="0"/>
                            </a:rPr>
                            <m:t>𝑇</m:t>
                          </m:r>
                        </m:sup>
                      </m:sSubSup>
                      <m:r>
                        <a:rPr lang="cs-CZ" b="0" i="0">
                          <a:latin typeface="Cambria Math" panose="02040503050406030204" pitchFamily="18" charset="0"/>
                        </a:rPr>
                        <m:t>∙</m:t>
                      </m:r>
                      <m:r>
                        <a:rPr lang="cs-CZ" b="0" i="1">
                          <a:latin typeface="Cambria Math" panose="02040503050406030204" pitchFamily="18" charset="0"/>
                        </a:rPr>
                        <m:t>𝜀</m:t>
                      </m:r>
                    </m:oMath>
                  </m:oMathPara>
                </a14:m>
                <a:endParaRPr lang="cs-CZ" dirty="0"/>
              </a:p>
            </p:txBody>
          </p:sp>
        </mc:Choice>
        <mc:Fallback xmlns="">
          <p:sp>
            <p:nvSpPr>
              <p:cNvPr id="3" name="Obdélník 2">
                <a:extLst>
                  <a:ext uri="{FF2B5EF4-FFF2-40B4-BE49-F238E27FC236}">
                    <a16:creationId xmlns:a16="http://schemas.microsoft.com/office/drawing/2014/main" id="{4B4EBB78-2600-4E2F-B7B9-73D780C1AAA0}"/>
                  </a:ext>
                </a:extLst>
              </p:cNvPr>
              <p:cNvSpPr>
                <a:spLocks noRot="1" noChangeAspect="1" noMove="1" noResize="1" noEditPoints="1" noAdjustHandles="1" noChangeArrowheads="1" noChangeShapeType="1" noTextEdit="1"/>
              </p:cNvSpPr>
              <p:nvPr/>
            </p:nvSpPr>
            <p:spPr>
              <a:xfrm>
                <a:off x="748035" y="2589637"/>
                <a:ext cx="3711464" cy="777457"/>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 name="Obdélník 11">
                <a:extLst>
                  <a:ext uri="{FF2B5EF4-FFF2-40B4-BE49-F238E27FC236}">
                    <a16:creationId xmlns:a16="http://schemas.microsoft.com/office/drawing/2014/main" id="{357A7F20-EE54-408B-9CB7-7500ACED5394}"/>
                  </a:ext>
                </a:extLst>
              </p:cNvPr>
              <p:cNvSpPr/>
              <p:nvPr/>
            </p:nvSpPr>
            <p:spPr>
              <a:xfrm>
                <a:off x="6110518" y="2614409"/>
                <a:ext cx="1481623" cy="7774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𝑔</m:t>
                          </m:r>
                        </m:e>
                        <m:sub>
                          <m:r>
                            <a:rPr lang="cs-CZ" i="1">
                              <a:latin typeface="Cambria Math" panose="02040503050406030204" pitchFamily="18" charset="0"/>
                            </a:rPr>
                            <m:t>𝑓</m:t>
                          </m:r>
                        </m:sub>
                      </m:sSub>
                      <m:r>
                        <a:rPr lang="cs-CZ" i="0">
                          <a:latin typeface="Cambria Math" panose="02040503050406030204" pitchFamily="18" charset="0"/>
                        </a:rPr>
                        <m:t>=</m:t>
                      </m:r>
                      <m:sSub>
                        <m:sSubPr>
                          <m:ctrlPr>
                            <a:rPr lang="cs-CZ" i="1">
                              <a:latin typeface="Cambria Math" panose="02040503050406030204" pitchFamily="18" charset="0"/>
                            </a:rPr>
                          </m:ctrlPr>
                        </m:sSubPr>
                        <m:e>
                          <m:d>
                            <m:dPr>
                              <m:begChr m:val=""/>
                              <m:endChr m:val="|"/>
                              <m:ctrlPr>
                                <a:rPr lang="cs-CZ" i="1">
                                  <a:latin typeface="Cambria Math" panose="02040503050406030204" pitchFamily="18" charset="0"/>
                                </a:rPr>
                              </m:ctrlPr>
                            </m:dPr>
                            <m:e>
                              <m:f>
                                <m:fPr>
                                  <m:ctrlPr>
                                    <a:rPr lang="cs-CZ" i="1">
                                      <a:latin typeface="Cambria Math" panose="02040503050406030204" pitchFamily="18" charset="0"/>
                                    </a:rPr>
                                  </m:ctrlPr>
                                </m:fPr>
                                <m:num>
                                  <m:r>
                                    <a:rPr lang="cs-CZ" i="0">
                                      <a:latin typeface="Cambria Math" panose="02040503050406030204" pitchFamily="18" charset="0"/>
                                    </a:rPr>
                                    <m:t>𝜕</m:t>
                                  </m:r>
                                  <m:r>
                                    <a:rPr lang="cs-CZ" i="1">
                                      <a:latin typeface="Cambria Math" panose="02040503050406030204" pitchFamily="18" charset="0"/>
                                    </a:rPr>
                                    <m:t>𝑔</m:t>
                                  </m:r>
                                </m:num>
                                <m:den>
                                  <m:r>
                                    <a:rPr lang="cs-CZ" i="0">
                                      <a:latin typeface="Cambria Math" panose="02040503050406030204" pitchFamily="18" charset="0"/>
                                    </a:rPr>
                                    <m:t>𝜕</m:t>
                                  </m:r>
                                  <m:r>
                                    <a:rPr lang="cs-CZ" i="1">
                                      <a:latin typeface="Cambria Math" panose="02040503050406030204" pitchFamily="18" charset="0"/>
                                    </a:rPr>
                                    <m:t>𝑓</m:t>
                                  </m:r>
                                </m:den>
                              </m:f>
                            </m:e>
                          </m:d>
                        </m:e>
                        <m:sub>
                          <m:r>
                            <a:rPr lang="cs-CZ" i="1">
                              <a:latin typeface="Cambria Math" panose="02040503050406030204" pitchFamily="18" charset="0"/>
                            </a:rPr>
                            <m:t>𝐹</m:t>
                          </m:r>
                          <m:r>
                            <a:rPr lang="cs-CZ" i="0">
                              <a:latin typeface="Cambria Math" panose="02040503050406030204" pitchFamily="18" charset="0"/>
                            </a:rPr>
                            <m:t>=</m:t>
                          </m:r>
                          <m:r>
                            <a:rPr lang="cs-CZ" i="1">
                              <a:latin typeface="Cambria Math" panose="02040503050406030204" pitchFamily="18" charset="0"/>
                            </a:rPr>
                            <m:t>𝑓</m:t>
                          </m:r>
                        </m:sub>
                      </m:sSub>
                    </m:oMath>
                  </m:oMathPara>
                </a14:m>
                <a:endParaRPr lang="cs-CZ" dirty="0"/>
              </a:p>
            </p:txBody>
          </p:sp>
        </mc:Choice>
        <mc:Fallback xmlns="">
          <p:sp>
            <p:nvSpPr>
              <p:cNvPr id="12" name="Obdélník 11">
                <a:extLst>
                  <a:ext uri="{FF2B5EF4-FFF2-40B4-BE49-F238E27FC236}">
                    <a16:creationId xmlns:a16="http://schemas.microsoft.com/office/drawing/2014/main" id="{357A7F20-EE54-408B-9CB7-7500ACED5394}"/>
                  </a:ext>
                </a:extLst>
              </p:cNvPr>
              <p:cNvSpPr>
                <a:spLocks noRot="1" noChangeAspect="1" noMove="1" noResize="1" noEditPoints="1" noAdjustHandles="1" noChangeArrowheads="1" noChangeShapeType="1" noTextEdit="1"/>
              </p:cNvSpPr>
              <p:nvPr/>
            </p:nvSpPr>
            <p:spPr>
              <a:xfrm>
                <a:off x="6110518" y="2614409"/>
                <a:ext cx="1481623" cy="777457"/>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6" name="Obdélník 15">
                <a:extLst>
                  <a:ext uri="{FF2B5EF4-FFF2-40B4-BE49-F238E27FC236}">
                    <a16:creationId xmlns:a16="http://schemas.microsoft.com/office/drawing/2014/main" id="{1CC5956C-C162-4EA1-ADA1-4FB2BBB4742F}"/>
                  </a:ext>
                </a:extLst>
              </p:cNvPr>
              <p:cNvSpPr/>
              <p:nvPr/>
            </p:nvSpPr>
            <p:spPr>
              <a:xfrm>
                <a:off x="719757" y="4532703"/>
                <a:ext cx="1564083" cy="6908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𝜀</m:t>
                          </m:r>
                        </m:e>
                        <m:sub>
                          <m:r>
                            <a:rPr lang="cs-CZ" i="1">
                              <a:latin typeface="Cambria Math" panose="02040503050406030204" pitchFamily="18" charset="0"/>
                            </a:rPr>
                            <m:t>𝑓</m:t>
                          </m:r>
                        </m:sub>
                      </m:sSub>
                      <m:r>
                        <a:rPr lang="cs-CZ" i="0">
                          <a:latin typeface="Cambria Math" panose="02040503050406030204" pitchFamily="18" charset="0"/>
                        </a:rPr>
                        <m:t>=</m:t>
                      </m:r>
                      <m:f>
                        <m:fPr>
                          <m:ctrlPr>
                            <a:rPr lang="cs-CZ" i="1">
                              <a:latin typeface="Cambria Math" panose="02040503050406030204" pitchFamily="18" charset="0"/>
                            </a:rPr>
                          </m:ctrlPr>
                        </m:fPr>
                        <m:num>
                          <m:r>
                            <a:rPr lang="cs-CZ" i="0">
                              <a:latin typeface="Cambria Math" panose="02040503050406030204" pitchFamily="18" charset="0"/>
                            </a:rPr>
                            <m:t>1</m:t>
                          </m:r>
                        </m:num>
                        <m:den>
                          <m:sSub>
                            <m:sSubPr>
                              <m:ctrlPr>
                                <a:rPr lang="cs-CZ" i="1">
                                  <a:latin typeface="Cambria Math" panose="02040503050406030204" pitchFamily="18" charset="0"/>
                                </a:rPr>
                              </m:ctrlPr>
                            </m:sSubPr>
                            <m:e>
                              <m:r>
                                <a:rPr lang="cs-CZ" i="1">
                                  <a:latin typeface="Cambria Math" panose="02040503050406030204" pitchFamily="18" charset="0"/>
                                </a:rPr>
                                <m:t>𝑔</m:t>
                              </m:r>
                            </m:e>
                            <m:sub>
                              <m:r>
                                <a:rPr lang="cs-CZ" i="1">
                                  <a:latin typeface="Cambria Math" panose="02040503050406030204" pitchFamily="18" charset="0"/>
                                </a:rPr>
                                <m:t>𝑓</m:t>
                              </m:r>
                            </m:sub>
                          </m:sSub>
                        </m:den>
                      </m:f>
                      <m:sSubSup>
                        <m:sSubSupPr>
                          <m:ctrlPr>
                            <a:rPr lang="cs-CZ" i="1">
                              <a:latin typeface="Cambria Math" panose="02040503050406030204" pitchFamily="18" charset="0"/>
                            </a:rPr>
                          </m:ctrlPr>
                        </m:sSubSupPr>
                        <m:e>
                          <m:r>
                            <a:rPr lang="cs-CZ" b="1" i="1">
                              <a:latin typeface="Cambria Math" panose="02040503050406030204" pitchFamily="18" charset="0"/>
                            </a:rPr>
                            <m:t>𝒇</m:t>
                          </m:r>
                        </m:e>
                        <m:sub>
                          <m:r>
                            <m:rPr>
                              <m:sty m:val="p"/>
                            </m:rPr>
                            <a:rPr lang="cs-CZ" b="0" i="0">
                              <a:latin typeface="Cambria Math" panose="02040503050406030204" pitchFamily="18" charset="0"/>
                            </a:rPr>
                            <m:t>l</m:t>
                          </m:r>
                        </m:sub>
                        <m:sup>
                          <m:r>
                            <a:rPr lang="cs-CZ" b="0" i="1">
                              <a:latin typeface="Cambria Math" panose="02040503050406030204" pitchFamily="18" charset="0"/>
                            </a:rPr>
                            <m:t>𝑇</m:t>
                          </m:r>
                        </m:sup>
                      </m:sSubSup>
                      <m:r>
                        <a:rPr lang="cs-CZ" b="0" i="0">
                          <a:latin typeface="Cambria Math" panose="02040503050406030204" pitchFamily="18" charset="0"/>
                        </a:rPr>
                        <m:t>∙</m:t>
                      </m:r>
                      <m:r>
                        <a:rPr lang="cs-CZ" b="1" i="1">
                          <a:latin typeface="Cambria Math" panose="02040503050406030204" pitchFamily="18" charset="0"/>
                        </a:rPr>
                        <m:t>𝜺</m:t>
                      </m:r>
                    </m:oMath>
                  </m:oMathPara>
                </a14:m>
                <a:endParaRPr lang="cs-CZ" dirty="0"/>
              </a:p>
            </p:txBody>
          </p:sp>
        </mc:Choice>
        <mc:Fallback xmlns="">
          <p:sp>
            <p:nvSpPr>
              <p:cNvPr id="16" name="Obdélník 15">
                <a:extLst>
                  <a:ext uri="{FF2B5EF4-FFF2-40B4-BE49-F238E27FC236}">
                    <a16:creationId xmlns:a16="http://schemas.microsoft.com/office/drawing/2014/main" id="{1CC5956C-C162-4EA1-ADA1-4FB2BBB4742F}"/>
                  </a:ext>
                </a:extLst>
              </p:cNvPr>
              <p:cNvSpPr>
                <a:spLocks noRot="1" noChangeAspect="1" noMove="1" noResize="1" noEditPoints="1" noAdjustHandles="1" noChangeArrowheads="1" noChangeShapeType="1" noTextEdit="1"/>
              </p:cNvSpPr>
              <p:nvPr/>
            </p:nvSpPr>
            <p:spPr>
              <a:xfrm>
                <a:off x="719757" y="4532703"/>
                <a:ext cx="1564083" cy="690830"/>
              </a:xfrm>
              <a:prstGeom prst="rect">
                <a:avLst/>
              </a:prstGeom>
              <a:blipFill>
                <a:blip r:embed="rId6"/>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01165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5</a:t>
            </a:fld>
            <a:endParaRPr lang="cs-CZ"/>
          </a:p>
        </p:txBody>
      </p:sp>
      <p:sp>
        <p:nvSpPr>
          <p:cNvPr id="8" name="TextBox 3"/>
          <p:cNvSpPr txBox="1"/>
          <p:nvPr/>
        </p:nvSpPr>
        <p:spPr>
          <a:xfrm>
            <a:off x="338861" y="620688"/>
            <a:ext cx="8496944" cy="954107"/>
          </a:xfrm>
          <a:prstGeom prst="rect">
            <a:avLst/>
          </a:prstGeom>
          <a:noFill/>
        </p:spPr>
        <p:txBody>
          <a:bodyPr wrap="square" rtlCol="0">
            <a:spAutoFit/>
          </a:bodyPr>
          <a:lstStyle/>
          <a:p>
            <a:r>
              <a:rPr lang="cs-CZ" sz="2400" b="1" dirty="0"/>
              <a:t>1. Zákon hromadění skutečných chyb.</a:t>
            </a:r>
          </a:p>
          <a:p>
            <a:endParaRPr lang="cs-CZ" sz="1400" dirty="0"/>
          </a:p>
          <a:p>
            <a:r>
              <a:rPr lang="cs-CZ" dirty="0"/>
              <a:t>Příklady:</a:t>
            </a:r>
            <a:endParaRPr lang="cs-CZ" sz="14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
        <p:nvSpPr>
          <p:cNvPr id="2" name="Obdélník 1">
            <a:extLst>
              <a:ext uri="{FF2B5EF4-FFF2-40B4-BE49-F238E27FC236}">
                <a16:creationId xmlns:a16="http://schemas.microsoft.com/office/drawing/2014/main" id="{0758C7F5-AFB4-467D-9252-4B0386481F3A}"/>
              </a:ext>
            </a:extLst>
          </p:cNvPr>
          <p:cNvSpPr/>
          <p:nvPr/>
        </p:nvSpPr>
        <p:spPr>
          <a:xfrm>
            <a:off x="107504" y="1583998"/>
            <a:ext cx="9036496" cy="1754326"/>
          </a:xfrm>
          <a:prstGeom prst="rect">
            <a:avLst/>
          </a:prstGeom>
        </p:spPr>
        <p:txBody>
          <a:bodyPr wrap="square">
            <a:spAutoFit/>
          </a:bodyPr>
          <a:lstStyle/>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Vypočítejte skutečnou chybu výšky bodu H</a:t>
            </a:r>
            <a:r>
              <a:rPr lang="cs-CZ" baseline="-25000" dirty="0">
                <a:latin typeface="Times New Roman" panose="02020603050405020304" pitchFamily="18" charset="0"/>
                <a:ea typeface="Calibri" panose="020F0502020204030204" pitchFamily="34" charset="0"/>
                <a:cs typeface="Times New Roman" panose="02020603050405020304" pitchFamily="18" charset="0"/>
              </a:rPr>
              <a:t>P</a:t>
            </a:r>
            <a:r>
              <a:rPr lang="cs-CZ" dirty="0">
                <a:latin typeface="Times New Roman" panose="02020603050405020304" pitchFamily="18" charset="0"/>
                <a:ea typeface="Calibri" panose="020F0502020204030204" pitchFamily="34" charset="0"/>
                <a:cs typeface="Times New Roman" panose="02020603050405020304" pitchFamily="18" charset="0"/>
              </a:rPr>
              <a:t> určeného prostorovou polární metodou, jestliže byla měřena nebo známa výška stanoviska H</a:t>
            </a:r>
            <a:r>
              <a:rPr lang="cs-CZ" baseline="-25000" dirty="0">
                <a:latin typeface="Times New Roman" panose="02020603050405020304" pitchFamily="18" charset="0"/>
                <a:ea typeface="Calibri" panose="020F0502020204030204" pitchFamily="34" charset="0"/>
                <a:cs typeface="Times New Roman" panose="02020603050405020304" pitchFamily="18" charset="0"/>
              </a:rPr>
              <a:t>S </a:t>
            </a:r>
            <a:r>
              <a:rPr lang="cs-CZ" dirty="0">
                <a:latin typeface="Times New Roman" panose="02020603050405020304" pitchFamily="18" charset="0"/>
                <a:ea typeface="Calibri" panose="020F0502020204030204" pitchFamily="34" charset="0"/>
                <a:cs typeface="Times New Roman" panose="02020603050405020304" pitchFamily="18" charset="0"/>
              </a:rPr>
              <a:t>=234,523 m, výška přístroje </a:t>
            </a:r>
            <a:r>
              <a:rPr lang="cs-CZ" dirty="0" err="1">
                <a:latin typeface="Times New Roman" panose="02020603050405020304" pitchFamily="18" charset="0"/>
                <a:ea typeface="Calibri" panose="020F0502020204030204" pitchFamily="34" charset="0"/>
                <a:cs typeface="Times New Roman" panose="02020603050405020304" pitchFamily="18" charset="0"/>
              </a:rPr>
              <a:t>v</a:t>
            </a:r>
            <a:r>
              <a:rPr lang="cs-CZ" baseline="-25000" dirty="0" err="1">
                <a:latin typeface="Times New Roman" panose="02020603050405020304" pitchFamily="18" charset="0"/>
                <a:ea typeface="Calibri" panose="020F0502020204030204" pitchFamily="34" charset="0"/>
                <a:cs typeface="Times New Roman" panose="02020603050405020304" pitchFamily="18" charset="0"/>
              </a:rPr>
              <a:t>P</a:t>
            </a:r>
            <a:r>
              <a:rPr lang="cs-CZ" dirty="0">
                <a:latin typeface="Times New Roman" panose="02020603050405020304" pitchFamily="18" charset="0"/>
                <a:ea typeface="Calibri" panose="020F0502020204030204" pitchFamily="34" charset="0"/>
                <a:cs typeface="Times New Roman" panose="02020603050405020304" pitchFamily="18" charset="0"/>
              </a:rPr>
              <a:t> = 1,421 m, převýšení mezi horizontem přístroje a cílem h = 3,564 m a výška cíle </a:t>
            </a:r>
            <a:r>
              <a:rPr lang="cs-CZ" dirty="0" err="1">
                <a:latin typeface="Times New Roman" panose="02020603050405020304" pitchFamily="18" charset="0"/>
                <a:ea typeface="Calibri" panose="020F0502020204030204" pitchFamily="34" charset="0"/>
                <a:cs typeface="Times New Roman" panose="02020603050405020304" pitchFamily="18" charset="0"/>
              </a:rPr>
              <a:t>v</a:t>
            </a:r>
            <a:r>
              <a:rPr lang="cs-CZ" baseline="-25000" dirty="0" err="1">
                <a:latin typeface="Times New Roman" panose="02020603050405020304" pitchFamily="18" charset="0"/>
                <a:ea typeface="Calibri" panose="020F0502020204030204" pitchFamily="34" charset="0"/>
                <a:cs typeface="Times New Roman" panose="02020603050405020304" pitchFamily="18" charset="0"/>
              </a:rPr>
              <a:t>C</a:t>
            </a:r>
            <a:r>
              <a:rPr lang="cs-CZ" dirty="0">
                <a:latin typeface="Times New Roman" panose="02020603050405020304" pitchFamily="18" charset="0"/>
                <a:ea typeface="Calibri" panose="020F0502020204030204" pitchFamily="34" charset="0"/>
                <a:cs typeface="Times New Roman" panose="02020603050405020304" pitchFamily="18" charset="0"/>
              </a:rPr>
              <a:t> = 2,500 m. </a:t>
            </a: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Skutečné chyby hodnot a měření: </a:t>
            </a:r>
            <a:r>
              <a:rPr lang="cs-CZ" dirty="0" err="1">
                <a:latin typeface="Symbol" panose="05050102010706020507" pitchFamily="18" charset="2"/>
                <a:ea typeface="Calibri" panose="020F0502020204030204" pitchFamily="34" charset="0"/>
                <a:cs typeface="Times New Roman" panose="02020603050405020304" pitchFamily="18" charset="0"/>
              </a:rPr>
              <a:t>e</a:t>
            </a:r>
            <a:r>
              <a:rPr lang="cs-CZ" baseline="-25000" dirty="0" err="1">
                <a:latin typeface="Times New Roman" panose="02020603050405020304" pitchFamily="18" charset="0"/>
                <a:ea typeface="Calibri" panose="020F0502020204030204" pitchFamily="34" charset="0"/>
                <a:cs typeface="Times New Roman" panose="02020603050405020304" pitchFamily="18" charset="0"/>
              </a:rPr>
              <a:t>HS</a:t>
            </a:r>
            <a:r>
              <a:rPr lang="cs-CZ" dirty="0">
                <a:latin typeface="Times New Roman" panose="02020603050405020304" pitchFamily="18" charset="0"/>
                <a:ea typeface="Calibri" panose="020F0502020204030204" pitchFamily="34" charset="0"/>
                <a:cs typeface="Times New Roman" panose="02020603050405020304" pitchFamily="18" charset="0"/>
              </a:rPr>
              <a:t> = 0,0005 m, </a:t>
            </a:r>
            <a:r>
              <a:rPr lang="cs-CZ" dirty="0" err="1">
                <a:latin typeface="Symbol" panose="05050102010706020507" pitchFamily="18" charset="2"/>
                <a:ea typeface="Calibri" panose="020F0502020204030204" pitchFamily="34" charset="0"/>
                <a:cs typeface="Times New Roman" panose="02020603050405020304" pitchFamily="18" charset="0"/>
              </a:rPr>
              <a:t>e</a:t>
            </a:r>
            <a:r>
              <a:rPr lang="cs-CZ" baseline="-25000" dirty="0" err="1">
                <a:latin typeface="Times New Roman" panose="02020603050405020304" pitchFamily="18" charset="0"/>
                <a:ea typeface="Calibri" panose="020F0502020204030204" pitchFamily="34" charset="0"/>
                <a:cs typeface="Times New Roman" panose="02020603050405020304" pitchFamily="18" charset="0"/>
              </a:rPr>
              <a:t>vP</a:t>
            </a:r>
            <a:r>
              <a:rPr lang="cs-CZ" dirty="0">
                <a:latin typeface="Times New Roman" panose="02020603050405020304" pitchFamily="18" charset="0"/>
                <a:ea typeface="Calibri" panose="020F0502020204030204" pitchFamily="34" charset="0"/>
                <a:cs typeface="Times New Roman" panose="02020603050405020304" pitchFamily="18" charset="0"/>
              </a:rPr>
              <a:t> = 0,001 m, </a:t>
            </a:r>
            <a:r>
              <a:rPr lang="cs-CZ" dirty="0" err="1">
                <a:latin typeface="Symbol" panose="05050102010706020507" pitchFamily="18" charset="2"/>
                <a:ea typeface="Calibri" panose="020F0502020204030204" pitchFamily="34" charset="0"/>
                <a:cs typeface="Times New Roman" panose="02020603050405020304" pitchFamily="18" charset="0"/>
              </a:rPr>
              <a:t>e</a:t>
            </a:r>
            <a:r>
              <a:rPr lang="cs-CZ" baseline="-25000" dirty="0" err="1">
                <a:latin typeface="Times New Roman" panose="02020603050405020304" pitchFamily="18" charset="0"/>
                <a:ea typeface="Calibri" panose="020F0502020204030204" pitchFamily="34" charset="0"/>
                <a:cs typeface="Times New Roman" panose="02020603050405020304" pitchFamily="18" charset="0"/>
              </a:rPr>
              <a:t>h</a:t>
            </a:r>
            <a:r>
              <a:rPr lang="cs-CZ" dirty="0">
                <a:latin typeface="Times New Roman" panose="02020603050405020304" pitchFamily="18" charset="0"/>
                <a:ea typeface="Calibri" panose="020F0502020204030204" pitchFamily="34" charset="0"/>
                <a:cs typeface="Times New Roman" panose="02020603050405020304" pitchFamily="18" charset="0"/>
              </a:rPr>
              <a:t> = 0,003 m, </a:t>
            </a:r>
            <a:r>
              <a:rPr lang="cs-CZ" dirty="0" err="1">
                <a:latin typeface="Symbol" panose="05050102010706020507" pitchFamily="18" charset="2"/>
                <a:ea typeface="Calibri" panose="020F0502020204030204" pitchFamily="34" charset="0"/>
                <a:cs typeface="Times New Roman" panose="02020603050405020304" pitchFamily="18" charset="0"/>
              </a:rPr>
              <a:t>e</a:t>
            </a:r>
            <a:r>
              <a:rPr lang="cs-CZ" baseline="-25000" dirty="0" err="1">
                <a:latin typeface="Times New Roman" panose="02020603050405020304" pitchFamily="18" charset="0"/>
                <a:ea typeface="Calibri" panose="020F0502020204030204" pitchFamily="34" charset="0"/>
                <a:cs typeface="Times New Roman" panose="02020603050405020304" pitchFamily="18" charset="0"/>
              </a:rPr>
              <a:t>vC</a:t>
            </a:r>
            <a:r>
              <a:rPr lang="cs-CZ" dirty="0">
                <a:latin typeface="Times New Roman" panose="02020603050405020304" pitchFamily="18" charset="0"/>
                <a:ea typeface="Calibri" panose="020F0502020204030204" pitchFamily="34" charset="0"/>
                <a:cs typeface="Times New Roman" panose="02020603050405020304" pitchFamily="18" charset="0"/>
              </a:rPr>
              <a:t> = 0,001 m.</a:t>
            </a:r>
          </a:p>
          <a:p>
            <a:pPr indent="450215" algn="just">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397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6</a:t>
            </a:fld>
            <a:endParaRPr lang="cs-CZ"/>
          </a:p>
        </p:txBody>
      </p:sp>
      <p:sp>
        <p:nvSpPr>
          <p:cNvPr id="8" name="TextBox 3"/>
          <p:cNvSpPr txBox="1"/>
          <p:nvPr/>
        </p:nvSpPr>
        <p:spPr>
          <a:xfrm>
            <a:off x="338861" y="620688"/>
            <a:ext cx="8496944" cy="954107"/>
          </a:xfrm>
          <a:prstGeom prst="rect">
            <a:avLst/>
          </a:prstGeom>
          <a:noFill/>
        </p:spPr>
        <p:txBody>
          <a:bodyPr wrap="square" rtlCol="0">
            <a:spAutoFit/>
          </a:bodyPr>
          <a:lstStyle/>
          <a:p>
            <a:r>
              <a:rPr lang="cs-CZ" sz="2400" b="1" dirty="0"/>
              <a:t>1. Zákon hromadění skutečných chyb.</a:t>
            </a:r>
          </a:p>
          <a:p>
            <a:endParaRPr lang="cs-CZ" sz="1400" dirty="0"/>
          </a:p>
          <a:p>
            <a:r>
              <a:rPr lang="cs-CZ" dirty="0"/>
              <a:t>Příklady:</a:t>
            </a:r>
            <a:endParaRPr lang="cs-CZ" sz="14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0758C7F5-AFB4-467D-9252-4B0386481F3A}"/>
                  </a:ext>
                </a:extLst>
              </p:cNvPr>
              <p:cNvSpPr/>
              <p:nvPr/>
            </p:nvSpPr>
            <p:spPr>
              <a:xfrm>
                <a:off x="107504" y="1583998"/>
                <a:ext cx="9036496" cy="4135106"/>
              </a:xfrm>
              <a:prstGeom prst="rect">
                <a:avLst/>
              </a:prstGeom>
            </p:spPr>
            <p:txBody>
              <a:bodyPr wrap="square">
                <a:spAutoFit/>
              </a:bodyPr>
              <a:lstStyle/>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Pro aplikaci zákona hromadění skutečných chyb je třeba znát funkční vztah, zde pro určení výšky bodu polární metodou:</a:t>
                </a: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𝑆</m:t>
                        </m:r>
                      </m:sub>
                    </m:sSub>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𝑣</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r>
                      <a:rPr lang="cs-CZ">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h</m:t>
                    </m:r>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𝑣</m:t>
                        </m:r>
                      </m:e>
                      <m:sub>
                        <m:r>
                          <a:rPr lang="cs-CZ" i="1">
                            <a:latin typeface="Cambria Math" panose="02040503050406030204" pitchFamily="18" charset="0"/>
                            <a:ea typeface="Calibri" panose="020F0502020204030204" pitchFamily="34" charset="0"/>
                            <a:cs typeface="Times New Roman" panose="02020603050405020304" pitchFamily="18" charset="0"/>
                          </a:rPr>
                          <m:t>𝐶</m:t>
                        </m:r>
                      </m:sub>
                    </m:sSub>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Tvar zákona hromadění skutečných chyb:</a:t>
                </a: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𝐻𝑃</m:t>
                        </m:r>
                      </m:sub>
                    </m:sSub>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num>
                      <m:den>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𝑆</m:t>
                            </m:r>
                          </m:sub>
                        </m:sSub>
                      </m:den>
                    </m:f>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𝐻𝑆</m:t>
                        </m:r>
                      </m:sub>
                    </m:sSub>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num>
                      <m:den>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𝑣</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den>
                    </m:f>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𝑣𝑃</m:t>
                        </m:r>
                      </m:sub>
                    </m:sSub>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num>
                      <m:den>
                        <m:r>
                          <a:rPr lang="cs-CZ" i="1">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h</m:t>
                        </m:r>
                      </m:den>
                    </m:f>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h</m:t>
                        </m:r>
                      </m:sub>
                    </m:sSub>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𝐻</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num>
                      <m:den>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𝑣</m:t>
                            </m:r>
                          </m:e>
                          <m:sub>
                            <m:r>
                              <a:rPr lang="cs-CZ" i="1">
                                <a:latin typeface="Cambria Math" panose="02040503050406030204" pitchFamily="18" charset="0"/>
                                <a:ea typeface="Calibri" panose="020F0502020204030204" pitchFamily="34" charset="0"/>
                                <a:cs typeface="Times New Roman" panose="02020603050405020304" pitchFamily="18" charset="0"/>
                              </a:rPr>
                              <m:t>𝐶</m:t>
                            </m:r>
                          </m:sub>
                        </m:sSub>
                      </m:den>
                    </m:f>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𝑣𝐶</m:t>
                        </m:r>
                      </m:sub>
                    </m:sSub>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Tvar zákona hromadění skutečných chyb použité funkce po derivaci:</a:t>
                </a: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𝐻𝑃</m:t>
                        </m:r>
                      </m:sub>
                    </m:sSub>
                    <m:r>
                      <a:rPr lang="cs-CZ">
                        <a:latin typeface="Cambria Math" panose="02040503050406030204" pitchFamily="18" charset="0"/>
                        <a:ea typeface="Calibri" panose="020F0502020204030204" pitchFamily="34" charset="0"/>
                        <a:cs typeface="Times New Roman" panose="02020603050405020304" pitchFamily="18" charset="0"/>
                      </a:rPr>
                      <m:t>=1∙</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𝐻𝑆</m:t>
                        </m:r>
                      </m:sub>
                    </m:sSub>
                    <m:r>
                      <a:rPr lang="cs-CZ">
                        <a:latin typeface="Cambria Math" panose="02040503050406030204" pitchFamily="18" charset="0"/>
                        <a:ea typeface="Calibri" panose="020F0502020204030204" pitchFamily="34" charset="0"/>
                        <a:cs typeface="Times New Roman" panose="02020603050405020304" pitchFamily="18" charset="0"/>
                      </a:rPr>
                      <m:t>+1∙</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𝑣𝑃</m:t>
                        </m:r>
                      </m:sub>
                    </m:sSub>
                    <m:r>
                      <a:rPr lang="cs-CZ">
                        <a:latin typeface="Cambria Math" panose="02040503050406030204" pitchFamily="18" charset="0"/>
                        <a:ea typeface="Calibri" panose="020F0502020204030204" pitchFamily="34" charset="0"/>
                        <a:cs typeface="Times New Roman" panose="02020603050405020304" pitchFamily="18" charset="0"/>
                      </a:rPr>
                      <m:t>+1∙</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h</m:t>
                        </m:r>
                      </m:sub>
                    </m:sSub>
                    <m:r>
                      <a:rPr lang="cs-CZ" i="1">
                        <a:latin typeface="Cambria Math" panose="02040503050406030204" pitchFamily="18" charset="0"/>
                        <a:ea typeface="Calibri" panose="020F0502020204030204" pitchFamily="34" charset="0"/>
                        <a:cs typeface="Times New Roman" panose="02020603050405020304" pitchFamily="18" charset="0"/>
                      </a:rPr>
                      <m:t>−</m:t>
                    </m:r>
                    <m:r>
                      <a:rPr lang="cs-CZ">
                        <a:latin typeface="Cambria Math" panose="02040503050406030204" pitchFamily="18" charset="0"/>
                        <a:ea typeface="Calibri" panose="020F0502020204030204" pitchFamily="34" charset="0"/>
                        <a:cs typeface="Times New Roman" panose="02020603050405020304" pitchFamily="18" charset="0"/>
                      </a:rPr>
                      <m:t>1∙</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𝑣𝐶</m:t>
                        </m:r>
                      </m:sub>
                    </m:sSub>
                    <m:r>
                      <a:rPr lang="cs-CZ"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𝐻𝑆</m:t>
                        </m:r>
                      </m:sub>
                    </m:sSub>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𝑣𝑃</m:t>
                        </m:r>
                      </m:sub>
                    </m:sSub>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h</m:t>
                        </m:r>
                      </m:sub>
                    </m:sSub>
                    <m:r>
                      <a:rPr lang="cs-CZ" i="1">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𝑣𝐶</m:t>
                        </m:r>
                      </m:sub>
                    </m:sSub>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14:m>
                  <m:oMath xmlns:m="http://schemas.openxmlformats.org/officeDocument/2006/math">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𝐻𝑃</m:t>
                        </m:r>
                      </m:sub>
                    </m:sSub>
                    <m:r>
                      <a:rPr lang="cs-CZ" i="1">
                        <a:latin typeface="Cambria Math" panose="02040503050406030204" pitchFamily="18" charset="0"/>
                        <a:ea typeface="Calibri" panose="020F0502020204030204" pitchFamily="34" charset="0"/>
                        <a:cs typeface="Times New Roman" panose="02020603050405020304" pitchFamily="18" charset="0"/>
                      </a:rPr>
                      <m:t>=</m:t>
                    </m:r>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a:rPr lang="cs-CZ" i="1">
                            <a:latin typeface="Cambria Math" panose="02040503050406030204" pitchFamily="18" charset="0"/>
                            <a:ea typeface="Calibri" panose="020F0502020204030204" pitchFamily="34" charset="0"/>
                            <a:cs typeface="Times New Roman" panose="02020603050405020304" pitchFamily="18" charset="0"/>
                          </a:rPr>
                          <m:t>0,0005+0,001+0,003−0,001</m:t>
                        </m:r>
                      </m:e>
                    </m:d>
                    <m:r>
                      <a:rPr lang="cs-CZ" i="1">
                        <a:latin typeface="Cambria Math" panose="02040503050406030204" pitchFamily="18" charset="0"/>
                        <a:ea typeface="Calibri" panose="020F0502020204030204" pitchFamily="34" charset="0"/>
                        <a:cs typeface="Times New Roman" panose="02020603050405020304" pitchFamily="18" charset="0"/>
                      </a:rPr>
                      <m:t> </m:t>
                    </m:r>
                    <m:r>
                      <a:rPr lang="cs-CZ" i="1">
                        <a:latin typeface="Cambria Math" panose="02040503050406030204" pitchFamily="18" charset="0"/>
                        <a:ea typeface="Calibri" panose="020F0502020204030204" pitchFamily="34" charset="0"/>
                        <a:cs typeface="Times New Roman" panose="02020603050405020304" pitchFamily="18" charset="0"/>
                      </a:rPr>
                      <m:t>𝑚</m:t>
                    </m:r>
                    <m:r>
                      <a:rPr lang="cs-CZ" i="1">
                        <a:latin typeface="Cambria Math" panose="02040503050406030204" pitchFamily="18" charset="0"/>
                        <a:ea typeface="Calibri" panose="020F0502020204030204" pitchFamily="34" charset="0"/>
                        <a:cs typeface="Times New Roman" panose="02020603050405020304" pitchFamily="18" charset="0"/>
                      </a:rPr>
                      <m:t>=0,0035 </m:t>
                    </m:r>
                    <m:r>
                      <a:rPr lang="cs-CZ" i="1">
                        <a:latin typeface="Cambria Math" panose="02040503050406030204" pitchFamily="18" charset="0"/>
                        <a:ea typeface="Calibri" panose="020F0502020204030204" pitchFamily="34" charset="0"/>
                        <a:cs typeface="Times New Roman" panose="02020603050405020304" pitchFamily="18" charset="0"/>
                      </a:rPr>
                      <m:t>𝑚</m:t>
                    </m:r>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2" name="Obdélník 1">
                <a:extLst>
                  <a:ext uri="{FF2B5EF4-FFF2-40B4-BE49-F238E27FC236}">
                    <a16:creationId xmlns:a16="http://schemas.microsoft.com/office/drawing/2014/main" id="{0758C7F5-AFB4-467D-9252-4B0386481F3A}"/>
                  </a:ext>
                </a:extLst>
              </p:cNvPr>
              <p:cNvSpPr>
                <a:spLocks noRot="1" noChangeAspect="1" noMove="1" noResize="1" noEditPoints="1" noAdjustHandles="1" noChangeArrowheads="1" noChangeShapeType="1" noTextEdit="1"/>
              </p:cNvSpPr>
              <p:nvPr/>
            </p:nvSpPr>
            <p:spPr>
              <a:xfrm>
                <a:off x="107504" y="1583998"/>
                <a:ext cx="9036496" cy="4135106"/>
              </a:xfrm>
              <a:prstGeom prst="rect">
                <a:avLst/>
              </a:prstGeom>
              <a:blipFill>
                <a:blip r:embed="rId3"/>
                <a:stretch>
                  <a:fillRect l="-607" t="-885" r="-540" b="-1475"/>
                </a:stretch>
              </a:blipFill>
            </p:spPr>
            <p:txBody>
              <a:bodyPr/>
              <a:lstStyle/>
              <a:p>
                <a:r>
                  <a:rPr lang="cs-CZ">
                    <a:noFill/>
                  </a:rPr>
                  <a:t> </a:t>
                </a:r>
              </a:p>
            </p:txBody>
          </p:sp>
        </mc:Fallback>
      </mc:AlternateContent>
    </p:spTree>
    <p:extLst>
      <p:ext uri="{BB962C8B-B14F-4D97-AF65-F5344CB8AC3E}">
        <p14:creationId xmlns:p14="http://schemas.microsoft.com/office/powerpoint/2010/main" val="413886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7</a:t>
            </a:fld>
            <a:endParaRPr lang="cs-CZ"/>
          </a:p>
        </p:txBody>
      </p:sp>
      <p:sp>
        <p:nvSpPr>
          <p:cNvPr id="8" name="TextBox 3"/>
          <p:cNvSpPr txBox="1"/>
          <p:nvPr/>
        </p:nvSpPr>
        <p:spPr>
          <a:xfrm>
            <a:off x="338861" y="620688"/>
            <a:ext cx="8496944" cy="954107"/>
          </a:xfrm>
          <a:prstGeom prst="rect">
            <a:avLst/>
          </a:prstGeom>
          <a:noFill/>
        </p:spPr>
        <p:txBody>
          <a:bodyPr wrap="square" rtlCol="0">
            <a:spAutoFit/>
          </a:bodyPr>
          <a:lstStyle/>
          <a:p>
            <a:r>
              <a:rPr lang="cs-CZ" sz="2400" b="1" dirty="0"/>
              <a:t>1. Zákon hromadění skutečných chyb.</a:t>
            </a:r>
          </a:p>
          <a:p>
            <a:endParaRPr lang="cs-CZ" sz="1400" dirty="0"/>
          </a:p>
          <a:p>
            <a:r>
              <a:rPr lang="cs-CZ" dirty="0"/>
              <a:t>Příklady:</a:t>
            </a:r>
            <a:endParaRPr lang="cs-CZ" sz="14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
        <p:nvSpPr>
          <p:cNvPr id="2" name="Obdélník 1">
            <a:extLst>
              <a:ext uri="{FF2B5EF4-FFF2-40B4-BE49-F238E27FC236}">
                <a16:creationId xmlns:a16="http://schemas.microsoft.com/office/drawing/2014/main" id="{F8447943-44BC-485E-8241-15E10FC74C03}"/>
              </a:ext>
            </a:extLst>
          </p:cNvPr>
          <p:cNvSpPr/>
          <p:nvPr/>
        </p:nvSpPr>
        <p:spPr>
          <a:xfrm>
            <a:off x="335604" y="1574795"/>
            <a:ext cx="8466278" cy="1200329"/>
          </a:xfrm>
          <a:prstGeom prst="rect">
            <a:avLst/>
          </a:prstGeom>
        </p:spPr>
        <p:txBody>
          <a:bodyPr wrap="square">
            <a:spAutoFit/>
          </a:bodyPr>
          <a:lstStyle/>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Vypočítejte skutečnou chybu </a:t>
            </a:r>
            <a:r>
              <a:rPr lang="cs-CZ" dirty="0" err="1">
                <a:latin typeface="Symbol" panose="05050102010706020507" pitchFamily="18" charset="2"/>
                <a:ea typeface="Calibri" panose="020F0502020204030204" pitchFamily="34" charset="0"/>
                <a:cs typeface="Times New Roman" panose="02020603050405020304" pitchFamily="18" charset="0"/>
              </a:rPr>
              <a:t>e</a:t>
            </a:r>
            <a:r>
              <a:rPr lang="cs-CZ" baseline="-25000" dirty="0" err="1">
                <a:latin typeface="Times New Roman" panose="02020603050405020304" pitchFamily="18" charset="0"/>
                <a:ea typeface="Calibri" panose="020F0502020204030204" pitchFamily="34" charset="0"/>
                <a:cs typeface="Times New Roman" panose="02020603050405020304" pitchFamily="18" charset="0"/>
              </a:rPr>
              <a:t>P</a:t>
            </a:r>
            <a:r>
              <a:rPr lang="cs-CZ" dirty="0">
                <a:latin typeface="Times New Roman" panose="02020603050405020304" pitchFamily="18" charset="0"/>
                <a:ea typeface="Calibri" panose="020F0502020204030204" pitchFamily="34" charset="0"/>
                <a:cs typeface="Times New Roman" panose="02020603050405020304" pitchFamily="18" charset="0"/>
              </a:rPr>
              <a:t> plochy trojúhelníka P, jestliže jsou měřeny dvě délky </a:t>
            </a:r>
            <a:r>
              <a:rPr lang="cs-CZ" i="1" dirty="0">
                <a:latin typeface="Times New Roman" panose="02020603050405020304" pitchFamily="18" charset="0"/>
                <a:ea typeface="Calibri" panose="020F0502020204030204" pitchFamily="34" charset="0"/>
                <a:cs typeface="Times New Roman" panose="02020603050405020304" pitchFamily="18" charset="0"/>
              </a:rPr>
              <a:t>a</a:t>
            </a:r>
            <a:r>
              <a:rPr lang="cs-CZ" dirty="0">
                <a:latin typeface="Times New Roman" panose="02020603050405020304" pitchFamily="18" charset="0"/>
                <a:ea typeface="Calibri" panose="020F0502020204030204" pitchFamily="34" charset="0"/>
                <a:cs typeface="Times New Roman" panose="02020603050405020304" pitchFamily="18" charset="0"/>
              </a:rPr>
              <a:t> = 76,423 m a </a:t>
            </a:r>
            <a:r>
              <a:rPr lang="cs-CZ" i="1" dirty="0">
                <a:latin typeface="Times New Roman" panose="02020603050405020304" pitchFamily="18" charset="0"/>
                <a:ea typeface="Calibri" panose="020F0502020204030204" pitchFamily="34" charset="0"/>
                <a:cs typeface="Times New Roman" panose="02020603050405020304" pitchFamily="18" charset="0"/>
              </a:rPr>
              <a:t>b</a:t>
            </a:r>
            <a:r>
              <a:rPr lang="cs-CZ" dirty="0">
                <a:latin typeface="Times New Roman" panose="02020603050405020304" pitchFamily="18" charset="0"/>
                <a:ea typeface="Calibri" panose="020F0502020204030204" pitchFamily="34" charset="0"/>
                <a:cs typeface="Times New Roman" panose="02020603050405020304" pitchFamily="18" charset="0"/>
              </a:rPr>
              <a:t> = 45,311 m a úhel </a:t>
            </a:r>
            <a:r>
              <a:rPr lang="cs-CZ" i="1" dirty="0">
                <a:latin typeface="Symbol" panose="05050102010706020507" pitchFamily="18" charset="2"/>
                <a:ea typeface="Calibri" panose="020F0502020204030204" pitchFamily="34" charset="0"/>
                <a:cs typeface="Times New Roman" panose="02020603050405020304" pitchFamily="18" charset="0"/>
              </a:rPr>
              <a:t>w</a:t>
            </a:r>
            <a:r>
              <a:rPr lang="cs-CZ" dirty="0">
                <a:latin typeface="Times New Roman" panose="02020603050405020304" pitchFamily="18" charset="0"/>
                <a:ea typeface="Calibri" panose="020F0502020204030204" pitchFamily="34" charset="0"/>
                <a:cs typeface="Times New Roman" panose="02020603050405020304" pitchFamily="18" charset="0"/>
              </a:rPr>
              <a:t> = 67,5472 </a:t>
            </a:r>
            <a:r>
              <a:rPr lang="cs-CZ" dirty="0" err="1">
                <a:latin typeface="Times New Roman" panose="02020603050405020304" pitchFamily="18" charset="0"/>
                <a:ea typeface="Calibri" panose="020F0502020204030204" pitchFamily="34" charset="0"/>
                <a:cs typeface="Times New Roman" panose="02020603050405020304" pitchFamily="18" charset="0"/>
              </a:rPr>
              <a:t>gon</a:t>
            </a:r>
            <a:r>
              <a:rPr lang="cs-CZ" dirty="0">
                <a:latin typeface="Times New Roman" panose="02020603050405020304" pitchFamily="18" charset="0"/>
                <a:ea typeface="Calibri" panose="020F0502020204030204" pitchFamily="34" charset="0"/>
                <a:cs typeface="Times New Roman" panose="02020603050405020304" pitchFamily="18" charset="0"/>
              </a:rPr>
              <a:t> jimi sevřený. Skutečné chyby měření jsou </a:t>
            </a:r>
            <a:r>
              <a:rPr lang="cs-CZ" dirty="0" err="1">
                <a:latin typeface="Symbol" panose="05050102010706020507" pitchFamily="18" charset="2"/>
                <a:ea typeface="Calibri" panose="020F0502020204030204" pitchFamily="34" charset="0"/>
                <a:cs typeface="Times New Roman" panose="02020603050405020304" pitchFamily="18" charset="0"/>
              </a:rPr>
              <a:t>e</a:t>
            </a:r>
            <a:r>
              <a:rPr lang="cs-CZ" baseline="-25000" dirty="0" err="1">
                <a:latin typeface="Times New Roman" panose="02020603050405020304" pitchFamily="18" charset="0"/>
                <a:ea typeface="Calibri" panose="020F0502020204030204" pitchFamily="34" charset="0"/>
                <a:cs typeface="Times New Roman" panose="02020603050405020304" pitchFamily="18" charset="0"/>
              </a:rPr>
              <a:t>a</a:t>
            </a:r>
            <a:r>
              <a:rPr lang="cs-CZ" dirty="0">
                <a:latin typeface="Times New Roman" panose="02020603050405020304" pitchFamily="18" charset="0"/>
                <a:ea typeface="Calibri" panose="020F0502020204030204" pitchFamily="34" charset="0"/>
                <a:cs typeface="Times New Roman" panose="02020603050405020304" pitchFamily="18" charset="0"/>
              </a:rPr>
              <a:t> = 0,007 m, </a:t>
            </a:r>
            <a:r>
              <a:rPr lang="cs-CZ" dirty="0" err="1">
                <a:latin typeface="Symbol" panose="05050102010706020507" pitchFamily="18" charset="2"/>
                <a:ea typeface="Calibri" panose="020F0502020204030204" pitchFamily="34" charset="0"/>
                <a:cs typeface="Times New Roman" panose="02020603050405020304" pitchFamily="18" charset="0"/>
              </a:rPr>
              <a:t>e</a:t>
            </a:r>
            <a:r>
              <a:rPr lang="cs-CZ" baseline="-25000" dirty="0" err="1">
                <a:latin typeface="Times New Roman" panose="02020603050405020304" pitchFamily="18" charset="0"/>
                <a:ea typeface="Calibri" panose="020F0502020204030204" pitchFamily="34" charset="0"/>
                <a:cs typeface="Times New Roman" panose="02020603050405020304" pitchFamily="18" charset="0"/>
              </a:rPr>
              <a:t>b</a:t>
            </a:r>
            <a:r>
              <a:rPr lang="cs-CZ" dirty="0">
                <a:latin typeface="Times New Roman" panose="02020603050405020304" pitchFamily="18" charset="0"/>
                <a:ea typeface="Calibri" panose="020F0502020204030204" pitchFamily="34" charset="0"/>
                <a:cs typeface="Times New Roman" panose="02020603050405020304" pitchFamily="18" charset="0"/>
              </a:rPr>
              <a:t> = 0,011 m, </a:t>
            </a:r>
            <a:r>
              <a:rPr lang="cs-CZ" dirty="0" err="1">
                <a:latin typeface="Symbol" panose="05050102010706020507" pitchFamily="18" charset="2"/>
                <a:ea typeface="Calibri" panose="020F0502020204030204" pitchFamily="34" charset="0"/>
                <a:cs typeface="Times New Roman" panose="02020603050405020304" pitchFamily="18" charset="0"/>
              </a:rPr>
              <a:t>e</a:t>
            </a:r>
            <a:r>
              <a:rPr lang="cs-CZ" baseline="-25000" dirty="0" err="1">
                <a:latin typeface="Symbol" panose="05050102010706020507" pitchFamily="18" charset="2"/>
                <a:ea typeface="Calibri" panose="020F0502020204030204" pitchFamily="34" charset="0"/>
                <a:cs typeface="Times New Roman" panose="02020603050405020304" pitchFamily="18" charset="0"/>
              </a:rPr>
              <a:t>w</a:t>
            </a:r>
            <a:r>
              <a:rPr lang="cs-CZ" dirty="0">
                <a:latin typeface="Times New Roman" panose="02020603050405020304" pitchFamily="18" charset="0"/>
                <a:ea typeface="Calibri" panose="020F0502020204030204" pitchFamily="34" charset="0"/>
                <a:cs typeface="Times New Roman" panose="02020603050405020304" pitchFamily="18" charset="0"/>
              </a:rPr>
              <a:t> = 0,0020 </a:t>
            </a:r>
            <a:r>
              <a:rPr lang="cs-CZ" dirty="0" err="1">
                <a:latin typeface="Times New Roman" panose="02020603050405020304" pitchFamily="18" charset="0"/>
                <a:ea typeface="Calibri" panose="020F0502020204030204" pitchFamily="34" charset="0"/>
                <a:cs typeface="Times New Roman" panose="02020603050405020304" pitchFamily="18" charset="0"/>
              </a:rPr>
              <a:t>gon</a:t>
            </a: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9540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8</a:t>
            </a:fld>
            <a:endParaRPr lang="cs-CZ"/>
          </a:p>
        </p:txBody>
      </p:sp>
      <p:sp>
        <p:nvSpPr>
          <p:cNvPr id="8" name="TextBox 3"/>
          <p:cNvSpPr txBox="1"/>
          <p:nvPr/>
        </p:nvSpPr>
        <p:spPr>
          <a:xfrm>
            <a:off x="338861" y="620688"/>
            <a:ext cx="8496944" cy="954107"/>
          </a:xfrm>
          <a:prstGeom prst="rect">
            <a:avLst/>
          </a:prstGeom>
          <a:noFill/>
        </p:spPr>
        <p:txBody>
          <a:bodyPr wrap="square" rtlCol="0">
            <a:spAutoFit/>
          </a:bodyPr>
          <a:lstStyle/>
          <a:p>
            <a:r>
              <a:rPr lang="cs-CZ" sz="2400" b="1" dirty="0"/>
              <a:t>1. Zákon hromadění skutečných chyb.</a:t>
            </a:r>
          </a:p>
          <a:p>
            <a:endParaRPr lang="cs-CZ" sz="1400" dirty="0"/>
          </a:p>
          <a:p>
            <a:r>
              <a:rPr lang="cs-CZ" dirty="0"/>
              <a:t>Příklady:</a:t>
            </a:r>
            <a:endParaRPr lang="cs-CZ" sz="14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F8447943-44BC-485E-8241-15E10FC74C03}"/>
                  </a:ext>
                </a:extLst>
              </p:cNvPr>
              <p:cNvSpPr/>
              <p:nvPr/>
            </p:nvSpPr>
            <p:spPr>
              <a:xfrm>
                <a:off x="335604" y="1574795"/>
                <a:ext cx="8466278" cy="4674741"/>
              </a:xfrm>
              <a:prstGeom prst="rect">
                <a:avLst/>
              </a:prstGeom>
            </p:spPr>
            <p:txBody>
              <a:bodyPr wrap="square">
                <a:spAutoFit/>
              </a:bodyPr>
              <a:lstStyle/>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Funkční vztah: </a:t>
                </a: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r>
                      <a:rPr lang="cs-CZ" i="1">
                        <a:latin typeface="Cambria Math" panose="02040503050406030204" pitchFamily="18" charset="0"/>
                        <a:ea typeface="Calibri" panose="020F0502020204030204" pitchFamily="34" charset="0"/>
                        <a:cs typeface="Times New Roman" panose="02020603050405020304" pitchFamily="18" charset="0"/>
                      </a:rPr>
                      <m:t>𝑃</m:t>
                    </m:r>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a:latin typeface="Cambria Math" panose="02040503050406030204" pitchFamily="18" charset="0"/>
                            <a:ea typeface="Calibri" panose="020F0502020204030204" pitchFamily="34" charset="0"/>
                            <a:cs typeface="Times New Roman" panose="02020603050405020304" pitchFamily="18" charset="0"/>
                          </a:rPr>
                          <m:t>1</m:t>
                        </m:r>
                      </m:num>
                      <m:den>
                        <m:r>
                          <a:rPr lang="cs-CZ">
                            <a:latin typeface="Cambria Math" panose="02040503050406030204" pitchFamily="18" charset="0"/>
                            <a:ea typeface="Calibri" panose="020F0502020204030204" pitchFamily="34" charset="0"/>
                            <a:cs typeface="Times New Roman" panose="02020603050405020304" pitchFamily="18" charset="0"/>
                          </a:rPr>
                          <m:t>2</m:t>
                        </m:r>
                      </m:den>
                    </m:f>
                    <m:r>
                      <a:rPr lang="cs-CZ">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𝑎</m:t>
                    </m:r>
                    <m:r>
                      <a:rPr lang="cs-CZ">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𝑏</m:t>
                    </m:r>
                    <m:r>
                      <a:rPr lang="cs-CZ">
                        <a:latin typeface="Cambria Math" panose="02040503050406030204" pitchFamily="18" charset="0"/>
                        <a:ea typeface="Calibri" panose="020F0502020204030204" pitchFamily="34" charset="0"/>
                        <a:cs typeface="Times New Roman" panose="02020603050405020304" pitchFamily="18" charset="0"/>
                      </a:rPr>
                      <m:t>∙</m:t>
                    </m:r>
                    <m:func>
                      <m:funcPr>
                        <m:ctrlPr>
                          <a:rPr lang="cs-CZ"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cs-CZ">
                            <a:latin typeface="Cambria Math" panose="02040503050406030204" pitchFamily="18" charset="0"/>
                            <a:ea typeface="Calibri" panose="020F0502020204030204" pitchFamily="34" charset="0"/>
                            <a:cs typeface="Times New Roman" panose="02020603050405020304" pitchFamily="18" charset="0"/>
                          </a:rPr>
                          <m:t>sin</m:t>
                        </m:r>
                      </m:fName>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a:rPr lang="cs-CZ" i="1">
                                <a:latin typeface="Cambria Math" panose="02040503050406030204" pitchFamily="18" charset="0"/>
                                <a:ea typeface="Calibri" panose="020F0502020204030204" pitchFamily="34" charset="0"/>
                                <a:cs typeface="Times New Roman" panose="02020603050405020304" pitchFamily="18" charset="0"/>
                              </a:rPr>
                              <m:t>𝜔</m:t>
                            </m:r>
                          </m:e>
                        </m:d>
                      </m:e>
                    </m:func>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Zákon hromadění skutečných chyb:</a:t>
                </a: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P</m:t>
                        </m:r>
                      </m:num>
                      <m:den>
                        <m:r>
                          <a:rPr lang="cs-CZ" i="1">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a</m:t>
                        </m:r>
                      </m:den>
                    </m:f>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𝑎</m:t>
                        </m:r>
                      </m:sub>
                    </m:sSub>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P</m:t>
                        </m:r>
                      </m:num>
                      <m:den>
                        <m:r>
                          <a:rPr lang="cs-CZ" i="1">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b</m:t>
                        </m:r>
                      </m:den>
                    </m:f>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𝑏</m:t>
                        </m:r>
                      </m:sub>
                    </m:sSub>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i="1">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P</m:t>
                        </m:r>
                      </m:num>
                      <m:den>
                        <m:r>
                          <a:rPr lang="cs-CZ" i="1">
                            <a:latin typeface="Cambria Math" panose="02040503050406030204" pitchFamily="18" charset="0"/>
                            <a:ea typeface="Calibri" panose="020F0502020204030204" pitchFamily="34" charset="0"/>
                            <a:cs typeface="Times New Roman" panose="02020603050405020304" pitchFamily="18" charset="0"/>
                          </a:rPr>
                          <m:t>𝜕𝜔</m:t>
                        </m:r>
                      </m:den>
                    </m:f>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𝜔</m:t>
                            </m:r>
                          </m:sub>
                        </m:sSub>
                      </m:num>
                      <m:den>
                        <m:r>
                          <a:rPr lang="cs-CZ" i="1">
                            <a:latin typeface="Cambria Math" panose="02040503050406030204" pitchFamily="18" charset="0"/>
                            <a:ea typeface="Times New Roman" panose="02020603050405020304" pitchFamily="18" charset="0"/>
                            <a:cs typeface="Times New Roman" panose="02020603050405020304" pitchFamily="18" charset="0"/>
                          </a:rPr>
                          <m:t>𝜌</m:t>
                        </m:r>
                      </m:den>
                    </m:f>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Po derivaci:</a:t>
                </a:r>
              </a:p>
              <a:p>
                <a:pPr indent="450215" algn="just">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spcAft>
                    <a:spcPts val="0"/>
                  </a:spcAft>
                </a:pPr>
                <a14:m>
                  <m:oMath xmlns:m="http://schemas.openxmlformats.org/officeDocument/2006/math">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r>
                      <a:rPr lang="cs-CZ" i="1">
                        <a:latin typeface="Cambria Math" panose="02040503050406030204" pitchFamily="18" charset="0"/>
                        <a:ea typeface="Calibri" panose="020F0502020204030204" pitchFamily="34" charset="0"/>
                        <a:cs typeface="Times New Roman" panose="02020603050405020304" pitchFamily="18" charset="0"/>
                      </a:rPr>
                      <m:t>= </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a:latin typeface="Cambria Math" panose="02040503050406030204" pitchFamily="18" charset="0"/>
                            <a:ea typeface="Calibri" panose="020F0502020204030204" pitchFamily="34" charset="0"/>
                            <a:cs typeface="Times New Roman" panose="02020603050405020304" pitchFamily="18" charset="0"/>
                          </a:rPr>
                          <m:t>1</m:t>
                        </m:r>
                      </m:num>
                      <m:den>
                        <m:r>
                          <a:rPr lang="cs-CZ">
                            <a:latin typeface="Cambria Math" panose="02040503050406030204" pitchFamily="18" charset="0"/>
                            <a:ea typeface="Calibri" panose="020F0502020204030204" pitchFamily="34" charset="0"/>
                            <a:cs typeface="Times New Roman" panose="02020603050405020304" pitchFamily="18" charset="0"/>
                          </a:rPr>
                          <m:t>2</m:t>
                        </m:r>
                      </m:den>
                    </m:f>
                    <m:r>
                      <a:rPr lang="cs-CZ">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𝑏</m:t>
                    </m:r>
                    <m:r>
                      <a:rPr lang="cs-CZ">
                        <a:latin typeface="Cambria Math" panose="02040503050406030204" pitchFamily="18" charset="0"/>
                        <a:ea typeface="Calibri" panose="020F0502020204030204" pitchFamily="34" charset="0"/>
                        <a:cs typeface="Times New Roman" panose="02020603050405020304" pitchFamily="18" charset="0"/>
                      </a:rPr>
                      <m:t>∙</m:t>
                    </m:r>
                    <m:func>
                      <m:funcPr>
                        <m:ctrlPr>
                          <a:rPr lang="cs-CZ"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cs-CZ">
                            <a:latin typeface="Cambria Math" panose="02040503050406030204" pitchFamily="18" charset="0"/>
                            <a:ea typeface="Calibri" panose="020F0502020204030204" pitchFamily="34" charset="0"/>
                            <a:cs typeface="Times New Roman" panose="02020603050405020304" pitchFamily="18" charset="0"/>
                          </a:rPr>
                          <m:t>sin</m:t>
                        </m:r>
                      </m:fName>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a:rPr lang="cs-CZ" i="1">
                                <a:latin typeface="Cambria Math" panose="02040503050406030204" pitchFamily="18" charset="0"/>
                                <a:ea typeface="Calibri" panose="020F0502020204030204" pitchFamily="34" charset="0"/>
                                <a:cs typeface="Times New Roman" panose="02020603050405020304" pitchFamily="18" charset="0"/>
                              </a:rPr>
                              <m:t>𝜔</m:t>
                            </m:r>
                          </m:e>
                        </m:d>
                      </m:e>
                    </m:func>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cs-CZ">
                            <a:latin typeface="Cambria Math" panose="02040503050406030204" pitchFamily="18" charset="0"/>
                            <a:ea typeface="Calibri" panose="020F0502020204030204" pitchFamily="34" charset="0"/>
                            <a:cs typeface="Times New Roman" panose="02020603050405020304" pitchFamily="18" charset="0"/>
                          </a:rPr>
                          <m:t>ε</m:t>
                        </m:r>
                      </m:e>
                      <m:sub>
                        <m:r>
                          <m:rPr>
                            <m:sty m:val="p"/>
                          </m:rPr>
                          <a:rPr lang="cs-CZ">
                            <a:latin typeface="Cambria Math" panose="02040503050406030204" pitchFamily="18" charset="0"/>
                            <a:ea typeface="Calibri" panose="020F0502020204030204" pitchFamily="34" charset="0"/>
                            <a:cs typeface="Times New Roman" panose="02020603050405020304" pitchFamily="18" charset="0"/>
                          </a:rPr>
                          <m:t>a</m:t>
                        </m:r>
                      </m:sub>
                    </m:sSub>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a:latin typeface="Cambria Math" panose="02040503050406030204" pitchFamily="18" charset="0"/>
                            <a:ea typeface="Calibri" panose="020F0502020204030204" pitchFamily="34" charset="0"/>
                            <a:cs typeface="Times New Roman" panose="02020603050405020304" pitchFamily="18" charset="0"/>
                          </a:rPr>
                          <m:t>1</m:t>
                        </m:r>
                      </m:num>
                      <m:den>
                        <m:r>
                          <a:rPr lang="cs-CZ">
                            <a:latin typeface="Cambria Math" panose="02040503050406030204" pitchFamily="18" charset="0"/>
                            <a:ea typeface="Calibri" panose="020F0502020204030204" pitchFamily="34" charset="0"/>
                            <a:cs typeface="Times New Roman" panose="02020603050405020304" pitchFamily="18" charset="0"/>
                          </a:rPr>
                          <m:t>2</m:t>
                        </m:r>
                      </m:den>
                    </m:f>
                    <m:r>
                      <a:rPr lang="cs-CZ">
                        <a:latin typeface="Cambria Math" panose="02040503050406030204" pitchFamily="18" charset="0"/>
                        <a:ea typeface="Calibri" panose="020F0502020204030204" pitchFamily="34" charset="0"/>
                        <a:cs typeface="Times New Roman" panose="02020603050405020304" pitchFamily="18" charset="0"/>
                      </a:rPr>
                      <m:t>∙</m:t>
                    </m:r>
                    <m:r>
                      <a:rPr lang="cs-CZ" i="1">
                        <a:latin typeface="Cambria Math" panose="02040503050406030204" pitchFamily="18" charset="0"/>
                        <a:ea typeface="Calibri" panose="020F0502020204030204" pitchFamily="34" charset="0"/>
                        <a:cs typeface="Times New Roman" panose="02020603050405020304" pitchFamily="18" charset="0"/>
                      </a:rPr>
                      <m:t>𝑎</m:t>
                    </m:r>
                    <m:r>
                      <a:rPr lang="cs-CZ">
                        <a:latin typeface="Cambria Math" panose="02040503050406030204" pitchFamily="18" charset="0"/>
                        <a:ea typeface="Calibri" panose="020F0502020204030204" pitchFamily="34" charset="0"/>
                        <a:cs typeface="Times New Roman" panose="02020603050405020304" pitchFamily="18" charset="0"/>
                      </a:rPr>
                      <m:t>∙</m:t>
                    </m:r>
                    <m:func>
                      <m:funcPr>
                        <m:ctrlPr>
                          <a:rPr lang="cs-CZ"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cs-CZ">
                            <a:latin typeface="Cambria Math" panose="02040503050406030204" pitchFamily="18" charset="0"/>
                            <a:ea typeface="Calibri" panose="020F0502020204030204" pitchFamily="34" charset="0"/>
                            <a:cs typeface="Times New Roman" panose="02020603050405020304" pitchFamily="18" charset="0"/>
                          </a:rPr>
                          <m:t>sin</m:t>
                        </m:r>
                      </m:fName>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a:rPr lang="cs-CZ" i="1">
                                <a:latin typeface="Cambria Math" panose="02040503050406030204" pitchFamily="18" charset="0"/>
                                <a:ea typeface="Calibri" panose="020F0502020204030204" pitchFamily="34" charset="0"/>
                                <a:cs typeface="Times New Roman" panose="02020603050405020304" pitchFamily="18" charset="0"/>
                              </a:rPr>
                              <m:t>𝜔</m:t>
                            </m:r>
                          </m:e>
                        </m:d>
                      </m:e>
                    </m:func>
                    <m:r>
                      <a:rPr lang="cs-CZ">
                        <a:latin typeface="Cambria Math" panose="02040503050406030204" pitchFamily="18" charset="0"/>
                        <a:ea typeface="Calibri" panose="020F0502020204030204" pitchFamily="34" charset="0"/>
                        <a:cs typeface="Times New Roman" panose="02020603050405020304" pitchFamily="18" charset="0"/>
                      </a:rPr>
                      <m:t>∙</m:t>
                    </m:r>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cs-CZ">
                            <a:latin typeface="Cambria Math" panose="02040503050406030204" pitchFamily="18" charset="0"/>
                            <a:ea typeface="Calibri" panose="020F0502020204030204" pitchFamily="34" charset="0"/>
                            <a:cs typeface="Times New Roman" panose="02020603050405020304" pitchFamily="18" charset="0"/>
                          </a:rPr>
                          <m:t>ε</m:t>
                        </m:r>
                      </m:e>
                      <m:sub>
                        <m:r>
                          <m:rPr>
                            <m:sty m:val="p"/>
                          </m:rPr>
                          <a:rPr lang="cs-CZ">
                            <a:latin typeface="Cambria Math" panose="02040503050406030204" pitchFamily="18" charset="0"/>
                            <a:ea typeface="Calibri" panose="020F0502020204030204" pitchFamily="34" charset="0"/>
                            <a:cs typeface="Times New Roman" panose="02020603050405020304" pitchFamily="18" charset="0"/>
                          </a:rPr>
                          <m:t>b</m:t>
                        </m:r>
                      </m:sub>
                    </m:sSub>
                    <m:r>
                      <a:rPr lang="cs-CZ">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r>
                          <a:rPr lang="cs-CZ">
                            <a:latin typeface="Cambria Math" panose="02040503050406030204" pitchFamily="18" charset="0"/>
                            <a:ea typeface="Calibri" panose="020F0502020204030204" pitchFamily="34" charset="0"/>
                            <a:cs typeface="Times New Roman" panose="02020603050405020304" pitchFamily="18" charset="0"/>
                          </a:rPr>
                          <m:t>1</m:t>
                        </m:r>
                      </m:num>
                      <m:den>
                        <m:r>
                          <a:rPr lang="cs-CZ">
                            <a:latin typeface="Cambria Math" panose="02040503050406030204" pitchFamily="18" charset="0"/>
                            <a:ea typeface="Calibri" panose="020F0502020204030204" pitchFamily="34" charset="0"/>
                            <a:cs typeface="Times New Roman" panose="02020603050405020304" pitchFamily="18" charset="0"/>
                          </a:rPr>
                          <m:t>2</m:t>
                        </m:r>
                      </m:den>
                    </m:f>
                    <m:r>
                      <a:rPr lang="cs-CZ">
                        <a:latin typeface="Cambria Math" panose="02040503050406030204" pitchFamily="18" charset="0"/>
                        <a:ea typeface="Calibri" panose="020F0502020204030204" pitchFamily="34" charset="0"/>
                        <a:cs typeface="Times New Roman" panose="02020603050405020304" pitchFamily="18" charset="0"/>
                      </a:rPr>
                      <m:t>∙</m:t>
                    </m:r>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m:rPr>
                            <m:sty m:val="p"/>
                          </m:rPr>
                          <a:rPr lang="cs-CZ">
                            <a:latin typeface="Cambria Math" panose="02040503050406030204" pitchFamily="18" charset="0"/>
                            <a:ea typeface="Calibri" panose="020F0502020204030204" pitchFamily="34" charset="0"/>
                            <a:cs typeface="Times New Roman" panose="02020603050405020304" pitchFamily="18" charset="0"/>
                          </a:rPr>
                          <m:t>a</m:t>
                        </m:r>
                        <m:r>
                          <a:rPr lang="cs-CZ">
                            <a:latin typeface="Cambria Math" panose="02040503050406030204" pitchFamily="18" charset="0"/>
                            <a:ea typeface="Calibri" panose="020F0502020204030204" pitchFamily="34" charset="0"/>
                            <a:cs typeface="Times New Roman" panose="02020603050405020304" pitchFamily="18" charset="0"/>
                          </a:rPr>
                          <m:t>∙</m:t>
                        </m:r>
                        <m:r>
                          <m:rPr>
                            <m:sty m:val="p"/>
                          </m:rPr>
                          <a:rPr lang="cs-CZ">
                            <a:latin typeface="Cambria Math" panose="02040503050406030204" pitchFamily="18" charset="0"/>
                            <a:ea typeface="Calibri" panose="020F0502020204030204" pitchFamily="34" charset="0"/>
                            <a:cs typeface="Times New Roman" panose="02020603050405020304" pitchFamily="18" charset="0"/>
                          </a:rPr>
                          <m:t>b</m:t>
                        </m:r>
                        <m:r>
                          <a:rPr lang="cs-CZ">
                            <a:latin typeface="Cambria Math" panose="02040503050406030204" pitchFamily="18" charset="0"/>
                            <a:ea typeface="Calibri" panose="020F0502020204030204" pitchFamily="34" charset="0"/>
                            <a:cs typeface="Times New Roman" panose="02020603050405020304" pitchFamily="18" charset="0"/>
                          </a:rPr>
                          <m:t>∙</m:t>
                        </m:r>
                        <m:func>
                          <m:funcPr>
                            <m:ctrlPr>
                              <a:rPr lang="cs-CZ"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cs-CZ">
                                <a:latin typeface="Cambria Math" panose="02040503050406030204" pitchFamily="18" charset="0"/>
                                <a:ea typeface="Calibri" panose="020F0502020204030204" pitchFamily="34" charset="0"/>
                                <a:cs typeface="Times New Roman" panose="02020603050405020304" pitchFamily="18" charset="0"/>
                              </a:rPr>
                              <m:t>cos</m:t>
                            </m:r>
                          </m:fName>
                          <m:e>
                            <m:d>
                              <m:dPr>
                                <m:ctrlPr>
                                  <a:rPr lang="cs-CZ" i="1">
                                    <a:latin typeface="Cambria Math" panose="02040503050406030204" pitchFamily="18" charset="0"/>
                                    <a:ea typeface="Calibri" panose="020F0502020204030204" pitchFamily="34" charset="0"/>
                                    <a:cs typeface="Times New Roman" panose="02020603050405020304" pitchFamily="18" charset="0"/>
                                  </a:rPr>
                                </m:ctrlPr>
                              </m:dPr>
                              <m:e>
                                <m:r>
                                  <a:rPr lang="cs-CZ" i="1">
                                    <a:latin typeface="Cambria Math" panose="02040503050406030204" pitchFamily="18" charset="0"/>
                                    <a:ea typeface="Calibri" panose="020F0502020204030204" pitchFamily="34" charset="0"/>
                                    <a:cs typeface="Times New Roman" panose="02020603050405020304" pitchFamily="18" charset="0"/>
                                  </a:rPr>
                                  <m:t>𝜔</m:t>
                                </m:r>
                              </m:e>
                            </m:d>
                          </m:e>
                        </m:func>
                      </m:e>
                    </m:d>
                    <m:r>
                      <a:rPr lang="cs-CZ" i="1">
                        <a:latin typeface="Cambria Math" panose="02040503050406030204" pitchFamily="18" charset="0"/>
                        <a:ea typeface="Calibri" panose="020F0502020204030204" pitchFamily="34" charset="0"/>
                        <a:cs typeface="Times New Roman" panose="02020603050405020304" pitchFamily="18" charset="0"/>
                      </a:rPr>
                      <m:t>∙</m:t>
                    </m:r>
                    <m:f>
                      <m:fPr>
                        <m:ctrlPr>
                          <a:rPr lang="cs-CZ"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𝜔</m:t>
                            </m:r>
                          </m:sub>
                        </m:sSub>
                      </m:num>
                      <m:den>
                        <m:r>
                          <a:rPr lang="cs-CZ" i="1">
                            <a:latin typeface="Cambria Math" panose="02040503050406030204" pitchFamily="18" charset="0"/>
                            <a:ea typeface="Times New Roman" panose="02020603050405020304" pitchFamily="18" charset="0"/>
                            <a:cs typeface="Times New Roman" panose="02020603050405020304" pitchFamily="18" charset="0"/>
                          </a:rPr>
                          <m:t>𝜌</m:t>
                        </m:r>
                      </m:den>
                    </m:f>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 </a:t>
                </a:r>
                <a:r>
                  <a:rPr lang="cs-CZ" dirty="0">
                    <a:latin typeface="Times New Roman" panose="02020603050405020304" pitchFamily="18" charset="0"/>
                    <a:ea typeface="Times New Roman" panose="02020603050405020304" pitchFamily="18" charset="0"/>
                  </a:rPr>
                  <a:t/>
                </a:r>
                <a:br>
                  <a:rPr lang="cs-CZ" dirty="0">
                    <a:latin typeface="Times New Roman" panose="02020603050405020304" pitchFamily="18" charset="0"/>
                    <a:ea typeface="Times New Roman" panose="02020603050405020304" pitchFamily="18" charset="0"/>
                  </a:rPr>
                </a:br>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cs-CZ" dirty="0">
                    <a:latin typeface="Times New Roman" panose="02020603050405020304" pitchFamily="18" charset="0"/>
                    <a:ea typeface="Times New Roman" panose="02020603050405020304" pitchFamily="18" charset="0"/>
                    <a:cs typeface="Times New Roman" panose="02020603050405020304" pitchFamily="18" charset="0"/>
                  </a:rPr>
                  <a:t>po vyčíslení:</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cs-CZ" dirty="0">
                    <a:latin typeface="Times New Roman" panose="02020603050405020304" pitchFamily="18" charset="0"/>
                    <a:ea typeface="Times New Roman" panose="02020603050405020304" pitchFamily="18"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14:m>
                  <m:oMath xmlns:m="http://schemas.openxmlformats.org/officeDocument/2006/math">
                    <m:sSub>
                      <m:sSubPr>
                        <m:ctrlPr>
                          <a:rPr lang="cs-CZ" i="1">
                            <a:latin typeface="Cambria Math" panose="02040503050406030204" pitchFamily="18" charset="0"/>
                            <a:ea typeface="Calibri" panose="020F0502020204030204" pitchFamily="34" charset="0"/>
                            <a:cs typeface="Times New Roman" panose="02020603050405020304" pitchFamily="18" charset="0"/>
                          </a:rPr>
                        </m:ctrlPr>
                      </m:sSubPr>
                      <m:e>
                        <m:r>
                          <a:rPr lang="cs-CZ" i="1">
                            <a:latin typeface="Cambria Math" panose="02040503050406030204" pitchFamily="18" charset="0"/>
                            <a:ea typeface="Calibri" panose="020F0502020204030204" pitchFamily="34" charset="0"/>
                            <a:cs typeface="Times New Roman" panose="02020603050405020304" pitchFamily="18" charset="0"/>
                          </a:rPr>
                          <m:t>𝜀</m:t>
                        </m:r>
                      </m:e>
                      <m:sub>
                        <m:r>
                          <a:rPr lang="cs-CZ" i="1">
                            <a:latin typeface="Cambria Math" panose="02040503050406030204" pitchFamily="18" charset="0"/>
                            <a:ea typeface="Calibri" panose="020F0502020204030204" pitchFamily="34" charset="0"/>
                            <a:cs typeface="Times New Roman" panose="02020603050405020304" pitchFamily="18" charset="0"/>
                          </a:rPr>
                          <m:t>𝑃</m:t>
                        </m:r>
                      </m:sub>
                    </m:sSub>
                    <m:r>
                      <a:rPr lang="cs-CZ" i="1">
                        <a:latin typeface="Cambria Math" panose="02040503050406030204" pitchFamily="18" charset="0"/>
                        <a:ea typeface="Calibri" panose="020F0502020204030204" pitchFamily="34" charset="0"/>
                        <a:cs typeface="Times New Roman" panose="02020603050405020304" pitchFamily="18" charset="0"/>
                      </a:rPr>
                      <m:t>=</m:t>
                    </m:r>
                    <m:r>
                      <a:rPr lang="cs-CZ">
                        <a:latin typeface="Cambria Math" panose="02040503050406030204" pitchFamily="18" charset="0"/>
                        <a:ea typeface="Calibri" panose="020F0502020204030204" pitchFamily="34" charset="0"/>
                        <a:cs typeface="Times New Roman" panose="02020603050405020304" pitchFamily="18" charset="0"/>
                      </a:rPr>
                      <m:t>0,1384252+0,3668854+ 0,0265427</m:t>
                    </m:r>
                    <m:r>
                      <a:rPr lang="cs-CZ" i="1">
                        <a:latin typeface="Cambria Math" panose="02040503050406030204" pitchFamily="18" charset="0"/>
                        <a:ea typeface="Times New Roman" panose="02020603050405020304" pitchFamily="18" charset="0"/>
                        <a:cs typeface="Times New Roman" panose="02020603050405020304" pitchFamily="18" charset="0"/>
                      </a:rPr>
                      <m:t>=</m:t>
                    </m:r>
                    <m:r>
                      <a:rPr lang="cs-CZ">
                        <a:latin typeface="Cambria Math" panose="02040503050406030204" pitchFamily="18" charset="0"/>
                        <a:ea typeface="Calibri" panose="020F0502020204030204" pitchFamily="34" charset="0"/>
                        <a:cs typeface="Times New Roman" panose="02020603050405020304" pitchFamily="18" charset="0"/>
                      </a:rPr>
                      <m:t>0,53 </m:t>
                    </m:r>
                    <m:sSup>
                      <m:sSupPr>
                        <m:ctrlPr>
                          <a:rPr lang="cs-CZ"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cs-CZ">
                            <a:latin typeface="Cambria Math" panose="02040503050406030204" pitchFamily="18" charset="0"/>
                            <a:ea typeface="Calibri" panose="020F0502020204030204" pitchFamily="34" charset="0"/>
                            <a:cs typeface="Times New Roman" panose="02020603050405020304" pitchFamily="18" charset="0"/>
                          </a:rPr>
                          <m:t>m</m:t>
                        </m:r>
                      </m:e>
                      <m:sup>
                        <m:r>
                          <a:rPr lang="cs-CZ">
                            <a:latin typeface="Cambria Math" panose="02040503050406030204" pitchFamily="18" charset="0"/>
                            <a:ea typeface="Calibri" panose="020F0502020204030204" pitchFamily="34" charset="0"/>
                            <a:cs typeface="Times New Roman" panose="02020603050405020304" pitchFamily="18" charset="0"/>
                          </a:rPr>
                          <m:t>2</m:t>
                        </m:r>
                      </m:sup>
                    </m:sSup>
                  </m:oMath>
                </a14:m>
                <a:r>
                  <a:rPr lang="cs-CZ" dirty="0">
                    <a:latin typeface="Times New Roman" panose="02020603050405020304" pitchFamily="18" charset="0"/>
                    <a:ea typeface="Times New Roman" panose="02020603050405020304" pitchFamily="18"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2" name="Obdélník 1">
                <a:extLst>
                  <a:ext uri="{FF2B5EF4-FFF2-40B4-BE49-F238E27FC236}">
                    <a16:creationId xmlns:a16="http://schemas.microsoft.com/office/drawing/2014/main" id="{F8447943-44BC-485E-8241-15E10FC74C03}"/>
                  </a:ext>
                </a:extLst>
              </p:cNvPr>
              <p:cNvSpPr>
                <a:spLocks noRot="1" noChangeAspect="1" noMove="1" noResize="1" noEditPoints="1" noAdjustHandles="1" noChangeArrowheads="1" noChangeShapeType="1" noTextEdit="1"/>
              </p:cNvSpPr>
              <p:nvPr/>
            </p:nvSpPr>
            <p:spPr>
              <a:xfrm>
                <a:off x="335604" y="1574795"/>
                <a:ext cx="8466278" cy="4674741"/>
              </a:xfrm>
              <a:prstGeom prst="rect">
                <a:avLst/>
              </a:prstGeom>
              <a:blipFill>
                <a:blip r:embed="rId3"/>
                <a:stretch>
                  <a:fillRect l="-576" t="-652" r="-648" b="-1173"/>
                </a:stretch>
              </a:blipFill>
            </p:spPr>
            <p:txBody>
              <a:bodyPr/>
              <a:lstStyle/>
              <a:p>
                <a:r>
                  <a:rPr lang="cs-CZ">
                    <a:noFill/>
                  </a:rPr>
                  <a:t> </a:t>
                </a:r>
              </a:p>
            </p:txBody>
          </p:sp>
        </mc:Fallback>
      </mc:AlternateContent>
    </p:spTree>
    <p:extLst>
      <p:ext uri="{BB962C8B-B14F-4D97-AF65-F5344CB8AC3E}">
        <p14:creationId xmlns:p14="http://schemas.microsoft.com/office/powerpoint/2010/main" val="2237563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9</a:t>
            </a:fld>
            <a:endParaRPr lang="cs-CZ" dirty="0"/>
          </a:p>
        </p:txBody>
      </p:sp>
      <mc:AlternateContent xmlns:mc="http://schemas.openxmlformats.org/markup-compatibility/2006" xmlns:a14="http://schemas.microsoft.com/office/drawing/2010/main">
        <mc:Choice Requires="a14">
          <p:sp>
            <p:nvSpPr>
              <p:cNvPr id="8" name="TextBox 3"/>
              <p:cNvSpPr txBox="1"/>
              <p:nvPr/>
            </p:nvSpPr>
            <p:spPr>
              <a:xfrm>
                <a:off x="338861" y="620688"/>
                <a:ext cx="8496944" cy="4924425"/>
              </a:xfrm>
              <a:prstGeom prst="rect">
                <a:avLst/>
              </a:prstGeom>
              <a:noFill/>
            </p:spPr>
            <p:txBody>
              <a:bodyPr wrap="square" rtlCol="0">
                <a:spAutoFit/>
              </a:bodyPr>
              <a:lstStyle/>
              <a:p>
                <a:r>
                  <a:rPr lang="cs-CZ" sz="2400" b="1" dirty="0"/>
                  <a:t>1. Zákon hromadění skutečných chyb.</a:t>
                </a:r>
              </a:p>
              <a:p>
                <a:endParaRPr lang="cs-CZ" sz="1400" dirty="0"/>
              </a:p>
              <a:p>
                <a:r>
                  <a:rPr lang="cs-CZ" dirty="0"/>
                  <a:t>Příklady:</a:t>
                </a:r>
              </a:p>
              <a:p>
                <a:endParaRPr lang="cs-CZ" sz="1400" dirty="0"/>
              </a:p>
              <a:p>
                <a:r>
                  <a:rPr lang="cs-CZ" dirty="0"/>
                  <a:t>1. Vypočítejte vodorovnou vzdálenost </a:t>
                </a:r>
                <a14:m>
                  <m:oMath xmlns:m="http://schemas.openxmlformats.org/officeDocument/2006/math">
                    <m:r>
                      <a:rPr lang="cs-CZ" i="1" dirty="0" smtClean="0">
                        <a:latin typeface="Cambria Math" panose="02040503050406030204" pitchFamily="18" charset="0"/>
                      </a:rPr>
                      <m:t>𝑑</m:t>
                    </m:r>
                  </m:oMath>
                </a14:m>
                <a:r>
                  <a:rPr lang="cs-CZ" dirty="0"/>
                  <a:t> a její skutečnou chybu </a:t>
                </a:r>
                <a14:m>
                  <m:oMath xmlns:m="http://schemas.openxmlformats.org/officeDocument/2006/math">
                    <m:r>
                      <a:rPr lang="cs-CZ" i="1" dirty="0" smtClean="0">
                        <a:latin typeface="Cambria Math" panose="02040503050406030204" pitchFamily="18" charset="0"/>
                        <a:ea typeface="Cambria Math" panose="02040503050406030204" pitchFamily="18" charset="0"/>
                      </a:rPr>
                      <m:t>𝜀</m:t>
                    </m:r>
                  </m:oMath>
                </a14:m>
                <a:r>
                  <a:rPr lang="cs-CZ" i="1" baseline="-25000" dirty="0"/>
                  <a:t> d</a:t>
                </a:r>
                <a:r>
                  <a:rPr lang="cs-CZ" dirty="0"/>
                  <a:t>, je - </a:t>
                </a:r>
                <a:r>
                  <a:rPr lang="cs-CZ" dirty="0" err="1"/>
                  <a:t>li</a:t>
                </a:r>
                <a:r>
                  <a:rPr lang="cs-CZ" dirty="0"/>
                  <a:t>  měřena třemi klady pásma </a:t>
                </a:r>
                <a:r>
                  <a:rPr lang="cs-CZ" i="1" dirty="0"/>
                  <a:t>d</a:t>
                </a:r>
                <a:r>
                  <a:rPr lang="cs-CZ" i="1" baseline="-25000" dirty="0"/>
                  <a:t>1</a:t>
                </a:r>
                <a:r>
                  <a:rPr lang="cs-CZ" dirty="0"/>
                  <a:t> = 29,912 m; </a:t>
                </a:r>
                <a:r>
                  <a:rPr lang="cs-CZ" i="1" dirty="0"/>
                  <a:t>d</a:t>
                </a:r>
                <a:r>
                  <a:rPr lang="cs-CZ" i="1" baseline="-25000" dirty="0"/>
                  <a:t>2</a:t>
                </a:r>
                <a:r>
                  <a:rPr lang="cs-CZ" i="1" dirty="0"/>
                  <a:t> </a:t>
                </a:r>
                <a:r>
                  <a:rPr lang="cs-CZ" dirty="0"/>
                  <a:t>= 29,987 m; </a:t>
                </a:r>
                <a:r>
                  <a:rPr lang="cs-CZ" i="1" dirty="0"/>
                  <a:t>d</a:t>
                </a:r>
                <a:r>
                  <a:rPr lang="cs-CZ" i="1" baseline="-25000" dirty="0"/>
                  <a:t>3</a:t>
                </a:r>
                <a:r>
                  <a:rPr lang="cs-CZ" dirty="0"/>
                  <a:t> = 12,492 m a skutečné chyby jednotlivých kladů jsou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i="1" baseline="-25000" dirty="0"/>
                  <a:t>1</a:t>
                </a:r>
                <a:r>
                  <a:rPr lang="cs-CZ" dirty="0"/>
                  <a:t> = 3 mm;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i="1" baseline="-25000" dirty="0"/>
                  <a:t>2</a:t>
                </a:r>
                <a:r>
                  <a:rPr lang="cs-CZ" dirty="0"/>
                  <a:t> = 4 mm;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i="1" baseline="-25000" dirty="0"/>
                  <a:t>3</a:t>
                </a:r>
                <a:r>
                  <a:rPr lang="cs-CZ" baseline="-25000" dirty="0"/>
                  <a:t> </a:t>
                </a:r>
                <a:r>
                  <a:rPr lang="cs-CZ" dirty="0"/>
                  <a:t>= 2 mm.		 [</a:t>
                </a:r>
                <a:r>
                  <a:rPr lang="cs-CZ" i="1" dirty="0"/>
                  <a:t>d</a:t>
                </a:r>
                <a:r>
                  <a:rPr lang="cs-CZ" dirty="0"/>
                  <a:t> = 72,391 m;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i="1" baseline="-25000" dirty="0"/>
                  <a:t>d</a:t>
                </a:r>
                <a:r>
                  <a:rPr lang="cs-CZ" dirty="0"/>
                  <a:t> = 9 mm]</a:t>
                </a:r>
              </a:p>
              <a:p>
                <a:endParaRPr lang="cs-CZ" sz="1400" dirty="0"/>
              </a:p>
              <a:p>
                <a:r>
                  <a:rPr lang="cs-CZ" dirty="0"/>
                  <a:t>2. Vypočítejte převýšení h a jeho skutečnou chybu mezi stanoviskem a určovaným bodem, je – </a:t>
                </a:r>
                <a:r>
                  <a:rPr lang="cs-CZ" dirty="0" err="1"/>
                  <a:t>li</a:t>
                </a:r>
                <a:r>
                  <a:rPr lang="cs-CZ" dirty="0"/>
                  <a:t> známa měřená šikmá vzdálenost </a:t>
                </a:r>
                <a14:m>
                  <m:oMath xmlns:m="http://schemas.openxmlformats.org/officeDocument/2006/math">
                    <m:r>
                      <a:rPr lang="cs-CZ" i="1" dirty="0" smtClean="0">
                        <a:latin typeface="Cambria Math" panose="02040503050406030204" pitchFamily="18" charset="0"/>
                      </a:rPr>
                      <m:t>𝑠𝑑</m:t>
                    </m:r>
                  </m:oMath>
                </a14:m>
                <a:r>
                  <a:rPr lang="cs-CZ" dirty="0"/>
                  <a:t> = 36,729 m, měřený zenitový úhel </a:t>
                </a:r>
                <a14:m>
                  <m:oMath xmlns:m="http://schemas.openxmlformats.org/officeDocument/2006/math">
                    <m:r>
                      <a:rPr lang="cs-CZ" i="1" dirty="0" smtClean="0">
                        <a:latin typeface="Cambria Math" panose="02040503050406030204" pitchFamily="18" charset="0"/>
                      </a:rPr>
                      <m:t>𝑧</m:t>
                    </m:r>
                  </m:oMath>
                </a14:m>
                <a:r>
                  <a:rPr lang="cs-CZ" dirty="0"/>
                  <a:t> = 98,4572 </a:t>
                </a:r>
                <a:r>
                  <a:rPr lang="cs-CZ" dirty="0" err="1"/>
                  <a:t>gon</a:t>
                </a:r>
                <a:r>
                  <a:rPr lang="cs-CZ" dirty="0"/>
                  <a:t>, výška přístroje </a:t>
                </a:r>
                <a14:m>
                  <m:oMath xmlns:m="http://schemas.openxmlformats.org/officeDocument/2006/math">
                    <m:r>
                      <a:rPr lang="cs-CZ" i="1" dirty="0" smtClean="0">
                        <a:latin typeface="Cambria Math" panose="02040503050406030204" pitchFamily="18" charset="0"/>
                      </a:rPr>
                      <m:t>𝑣</m:t>
                    </m:r>
                    <m:r>
                      <a:rPr lang="cs-CZ" i="1" baseline="-25000" dirty="0" err="1">
                        <a:latin typeface="Cambria Math" panose="02040503050406030204" pitchFamily="18" charset="0"/>
                      </a:rPr>
                      <m:t>𝑃</m:t>
                    </m:r>
                  </m:oMath>
                </a14:m>
                <a:r>
                  <a:rPr lang="cs-CZ" dirty="0"/>
                  <a:t> = 1,371 m a výška cíle </a:t>
                </a:r>
                <a14:m>
                  <m:oMath xmlns:m="http://schemas.openxmlformats.org/officeDocument/2006/math">
                    <m:r>
                      <a:rPr lang="cs-CZ" i="1" dirty="0" smtClean="0">
                        <a:latin typeface="Cambria Math" panose="02040503050406030204" pitchFamily="18" charset="0"/>
                      </a:rPr>
                      <m:t>𝑣</m:t>
                    </m:r>
                    <m:r>
                      <a:rPr lang="cs-CZ" i="1" baseline="-25000" dirty="0" err="1">
                        <a:latin typeface="Cambria Math" panose="02040503050406030204" pitchFamily="18" charset="0"/>
                      </a:rPr>
                      <m:t>𝐶</m:t>
                    </m:r>
                  </m:oMath>
                </a14:m>
                <a:r>
                  <a:rPr lang="cs-CZ" dirty="0"/>
                  <a:t> = 1,400 m; a skutečné chyby jednotlivých veličin jsou: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i="1" baseline="-25000" dirty="0" err="1"/>
                  <a:t>sd</a:t>
                </a:r>
                <a:r>
                  <a:rPr lang="cs-CZ" dirty="0"/>
                  <a:t> = 0,003 m;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i="1" baseline="-25000" dirty="0" err="1"/>
                  <a:t>z</a:t>
                </a:r>
                <a:r>
                  <a:rPr lang="cs-CZ" dirty="0"/>
                  <a:t> = 0,0015 </a:t>
                </a:r>
                <a:r>
                  <a:rPr lang="cs-CZ" dirty="0" err="1"/>
                  <a:t>gon</a:t>
                </a:r>
                <a:r>
                  <a:rPr lang="cs-CZ" dirty="0"/>
                  <a:t>;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i="1" baseline="-25000" dirty="0" err="1"/>
                  <a:t>vc</a:t>
                </a:r>
                <a:r>
                  <a:rPr lang="cs-CZ" dirty="0"/>
                  <a:t> = 0,001 m;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i="1" baseline="-25000" dirty="0" err="1"/>
                  <a:t>vp</a:t>
                </a:r>
                <a:r>
                  <a:rPr lang="cs-CZ" dirty="0"/>
                  <a:t> = 0,002 m.</a:t>
                </a:r>
              </a:p>
              <a:p>
                <a:r>
                  <a:rPr lang="cs-CZ" dirty="0"/>
                  <a:t> 						[</a:t>
                </a:r>
                <a:r>
                  <a:rPr lang="cs-CZ" i="1" dirty="0"/>
                  <a:t>h</a:t>
                </a:r>
                <a:r>
                  <a:rPr lang="cs-CZ" dirty="0"/>
                  <a:t> = 0, 861 m;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i="1" baseline="-25000" dirty="0" err="1"/>
                  <a:t>h</a:t>
                </a:r>
                <a:r>
                  <a:rPr lang="cs-CZ" dirty="0"/>
                  <a:t> = 0,0002 m]</a:t>
                </a:r>
              </a:p>
              <a:p>
                <a:endParaRPr lang="cs-CZ" dirty="0"/>
              </a:p>
              <a:p>
                <a:r>
                  <a:rPr lang="cs-CZ" dirty="0"/>
                  <a:t>3. Určete skutečnou chybu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dirty="0"/>
                  <a:t>, která maximálně vznikne při zaokrouhlení na centimetry pro součet dvou hodnot. (Nápověda: Maximální skutečná chyba může být v tomto případě 0,005 m).							[</a:t>
                </a:r>
                <a14:m>
                  <m:oMath xmlns:m="http://schemas.openxmlformats.org/officeDocument/2006/math">
                    <m:r>
                      <a:rPr lang="cs-CZ" i="1" dirty="0">
                        <a:latin typeface="Cambria Math" panose="02040503050406030204" pitchFamily="18" charset="0"/>
                        <a:ea typeface="Cambria Math" panose="02040503050406030204" pitchFamily="18" charset="0"/>
                      </a:rPr>
                      <m:t>𝜀</m:t>
                    </m:r>
                  </m:oMath>
                </a14:m>
                <a:r>
                  <a:rPr lang="cs-CZ" dirty="0"/>
                  <a:t> = 0,01 m]</a:t>
                </a:r>
              </a:p>
              <a:p>
                <a:endParaRPr lang="cs-CZ" sz="1400" dirty="0"/>
              </a:p>
            </p:txBody>
          </p:sp>
        </mc:Choice>
        <mc:Fallback xmlns="">
          <p:sp>
            <p:nvSpPr>
              <p:cNvPr id="8" name="TextBox 3"/>
              <p:cNvSpPr txBox="1">
                <a:spLocks noRot="1" noChangeAspect="1" noMove="1" noResize="1" noEditPoints="1" noAdjustHandles="1" noChangeArrowheads="1" noChangeShapeType="1" noTextEdit="1"/>
              </p:cNvSpPr>
              <p:nvPr/>
            </p:nvSpPr>
            <p:spPr>
              <a:xfrm>
                <a:off x="338861" y="620688"/>
                <a:ext cx="8496944" cy="4924425"/>
              </a:xfrm>
              <a:prstGeom prst="rect">
                <a:avLst/>
              </a:prstGeom>
              <a:blipFill>
                <a:blip r:embed="rId3"/>
                <a:stretch>
                  <a:fillRect l="-1149" t="-990" r="-1220"/>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183787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2502</TotalTime>
  <Words>995</Words>
  <Application>Microsoft Office PowerPoint</Application>
  <PresentationFormat>Předvádění na obrazovce (4:3)</PresentationFormat>
  <Paragraphs>248</Paragraphs>
  <Slides>19</Slides>
  <Notes>19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19</vt:i4>
      </vt:variant>
    </vt:vector>
  </HeadingPairs>
  <TitlesOfParts>
    <vt:vector size="26" baseType="lpstr">
      <vt:lpstr>Arial</vt:lpstr>
      <vt:lpstr>Calibri</vt:lpstr>
      <vt:lpstr>Cambria Math</vt:lpstr>
      <vt:lpstr>Symbol</vt:lpstr>
      <vt:lpstr>Times New Roman</vt:lpstr>
      <vt:lpstr>Wingdings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 stroner</dc:creator>
  <cp:lastModifiedBy>Martin Štroner</cp:lastModifiedBy>
  <cp:revision>314</cp:revision>
  <cp:lastPrinted>2018-10-15T11:48:51Z</cp:lastPrinted>
  <dcterms:created xsi:type="dcterms:W3CDTF">2007-03-07T08:58:30Z</dcterms:created>
  <dcterms:modified xsi:type="dcterms:W3CDTF">2018-10-15T11:49:37Z</dcterms:modified>
</cp:coreProperties>
</file>