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1"/>
  </p:notesMasterIdLst>
  <p:sldIdLst>
    <p:sldId id="257" r:id="rId2"/>
    <p:sldId id="342" r:id="rId3"/>
    <p:sldId id="310" r:id="rId4"/>
    <p:sldId id="311" r:id="rId5"/>
    <p:sldId id="343" r:id="rId6"/>
    <p:sldId id="344" r:id="rId7"/>
    <p:sldId id="351" r:id="rId8"/>
    <p:sldId id="345" r:id="rId9"/>
    <p:sldId id="350" r:id="rId10"/>
    <p:sldId id="352" r:id="rId11"/>
    <p:sldId id="353" r:id="rId12"/>
    <p:sldId id="354" r:id="rId13"/>
    <p:sldId id="355" r:id="rId14"/>
    <p:sldId id="346" r:id="rId15"/>
    <p:sldId id="358" r:id="rId16"/>
    <p:sldId id="357" r:id="rId17"/>
    <p:sldId id="348" r:id="rId18"/>
    <p:sldId id="349" r:id="rId19"/>
    <p:sldId id="309" r:id="rId20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4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11" autoAdjust="0"/>
    <p:restoredTop sz="96661" autoAdjust="0"/>
  </p:normalViewPr>
  <p:slideViewPr>
    <p:cSldViewPr showGuides="1">
      <p:cViewPr varScale="1">
        <p:scale>
          <a:sx n="93" d="100"/>
          <a:sy n="93" d="100"/>
        </p:scale>
        <p:origin x="183" y="57"/>
      </p:cViewPr>
      <p:guideLst>
        <p:guide orient="horz" pos="48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538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Štroner" userId="f57dc7ba9f2ddb92" providerId="LiveId" clId="{51E58488-484F-4518-9153-3CA574731E85}"/>
    <pc:docChg chg="undo custSel addSld delSld modSld">
      <pc:chgData name="Martin Štroner" userId="f57dc7ba9f2ddb92" providerId="LiveId" clId="{51E58488-484F-4518-9153-3CA574731E85}" dt="2018-09-30T16:45:54.419" v="4523"/>
      <pc:docMkLst>
        <pc:docMk/>
      </pc:docMkLst>
      <pc:sldChg chg="delSp modSp">
        <pc:chgData name="Martin Štroner" userId="f57dc7ba9f2ddb92" providerId="LiveId" clId="{51E58488-484F-4518-9153-3CA574731E85}" dt="2018-09-30T16:08:42.614" v="4514" actId="6549"/>
        <pc:sldMkLst>
          <pc:docMk/>
          <pc:sldMk cId="0" sldId="257"/>
        </pc:sldMkLst>
        <pc:spChg chg="mod">
          <ac:chgData name="Martin Štroner" userId="f57dc7ba9f2ddb92" providerId="LiveId" clId="{51E58488-484F-4518-9153-3CA574731E85}" dt="2018-09-21T13:51:15.333" v="37" actId="20577"/>
          <ac:spMkLst>
            <pc:docMk/>
            <pc:sldMk cId="0" sldId="257"/>
            <ac:spMk id="4" creationId="{00000000-0000-0000-0000-000000000000}"/>
          </ac:spMkLst>
        </pc:spChg>
        <pc:spChg chg="mod">
          <ac:chgData name="Martin Štroner" userId="f57dc7ba9f2ddb92" providerId="LiveId" clId="{51E58488-484F-4518-9153-3CA574731E85}" dt="2018-09-30T16:08:42.614" v="4514" actId="6549"/>
          <ac:spMkLst>
            <pc:docMk/>
            <pc:sldMk cId="0" sldId="257"/>
            <ac:spMk id="5" creationId="{00000000-0000-0000-0000-000000000000}"/>
          </ac:spMkLst>
        </pc:spChg>
        <pc:spChg chg="del mod">
          <ac:chgData name="Martin Štroner" userId="f57dc7ba9f2ddb92" providerId="LiveId" clId="{51E58488-484F-4518-9153-3CA574731E85}" dt="2018-09-21T13:56:05.380" v="69" actId="478"/>
          <ac:spMkLst>
            <pc:docMk/>
            <pc:sldMk cId="0" sldId="257"/>
            <ac:spMk id="6" creationId="{00000000-0000-0000-0000-000000000000}"/>
          </ac:spMkLst>
        </pc:spChg>
      </pc:sldChg>
      <pc:sldChg chg="addSp modSp">
        <pc:chgData name="Martin Štroner" userId="f57dc7ba9f2ddb92" providerId="LiveId" clId="{51E58488-484F-4518-9153-3CA574731E85}" dt="2018-09-21T14:55:12.840" v="969" actId="5793"/>
        <pc:sldMkLst>
          <pc:docMk/>
          <pc:sldMk cId="0" sldId="309"/>
        </pc:sldMkLst>
        <pc:spChg chg="mod">
          <ac:chgData name="Martin Štroner" userId="f57dc7ba9f2ddb92" providerId="LiveId" clId="{51E58488-484F-4518-9153-3CA574731E85}" dt="2018-09-21T14:55:12.840" v="969" actId="5793"/>
          <ac:spMkLst>
            <pc:docMk/>
            <pc:sldMk cId="0" sldId="309"/>
            <ac:spMk id="4" creationId="{00000000-0000-0000-0000-000000000000}"/>
          </ac:spMkLst>
        </pc:spChg>
        <pc:spChg chg="add">
          <ac:chgData name="Martin Štroner" userId="f57dc7ba9f2ddb92" providerId="LiveId" clId="{51E58488-484F-4518-9153-3CA574731E85}" dt="2018-09-21T14:55:01.975" v="967" actId="5793"/>
          <ac:spMkLst>
            <pc:docMk/>
            <pc:sldMk cId="0" sldId="309"/>
            <ac:spMk id="16" creationId="{3D4E4B03-DC1A-4467-96C5-B50E9BA41DC7}"/>
          </ac:spMkLst>
        </pc:spChg>
      </pc:sldChg>
      <pc:sldChg chg="addSp delSp modSp">
        <pc:chgData name="Martin Štroner" userId="f57dc7ba9f2ddb92" providerId="LiveId" clId="{51E58488-484F-4518-9153-3CA574731E85}" dt="2018-09-21T14:21:34.151" v="283" actId="20577"/>
        <pc:sldMkLst>
          <pc:docMk/>
          <pc:sldMk cId="159823299" sldId="310"/>
        </pc:sldMkLst>
        <pc:spChg chg="mod">
          <ac:chgData name="Martin Štroner" userId="f57dc7ba9f2ddb92" providerId="LiveId" clId="{51E58488-484F-4518-9153-3CA574731E85}" dt="2018-09-21T14:21:34.151" v="283" actId="20577"/>
          <ac:spMkLst>
            <pc:docMk/>
            <pc:sldMk cId="159823299" sldId="310"/>
            <ac:spMk id="4" creationId="{00000000-0000-0000-0000-000000000000}"/>
          </ac:spMkLst>
        </pc:spChg>
        <pc:spChg chg="mod">
          <ac:chgData name="Martin Štroner" userId="f57dc7ba9f2ddb92" providerId="LiveId" clId="{51E58488-484F-4518-9153-3CA574731E85}" dt="2018-09-21T14:18:52.969" v="250" actId="404"/>
          <ac:spMkLst>
            <pc:docMk/>
            <pc:sldMk cId="159823299" sldId="310"/>
            <ac:spMk id="8" creationId="{00000000-0000-0000-0000-000000000000}"/>
          </ac:spMkLst>
        </pc:spChg>
        <pc:graphicFrameChg chg="add del">
          <ac:chgData name="Martin Štroner" userId="f57dc7ba9f2ddb92" providerId="LiveId" clId="{51E58488-484F-4518-9153-3CA574731E85}" dt="2018-09-21T14:11:12.358" v="108" actId="478"/>
          <ac:graphicFrameMkLst>
            <pc:docMk/>
            <pc:sldMk cId="159823299" sldId="310"/>
            <ac:graphicFrameMk id="2" creationId="{1415761C-F696-4EF5-A90E-A5BABC39F606}"/>
          </ac:graphicFrameMkLst>
        </pc:graphicFrameChg>
      </pc:sldChg>
      <pc:sldChg chg="modSp">
        <pc:chgData name="Martin Štroner" userId="f57dc7ba9f2ddb92" providerId="LiveId" clId="{51E58488-484F-4518-9153-3CA574731E85}" dt="2018-09-21T14:21:38.735" v="284" actId="20577"/>
        <pc:sldMkLst>
          <pc:docMk/>
          <pc:sldMk cId="2026174167" sldId="311"/>
        </pc:sldMkLst>
        <pc:spChg chg="mod">
          <ac:chgData name="Martin Štroner" userId="f57dc7ba9f2ddb92" providerId="LiveId" clId="{51E58488-484F-4518-9153-3CA574731E85}" dt="2018-09-21T14:21:38.735" v="284" actId="20577"/>
          <ac:spMkLst>
            <pc:docMk/>
            <pc:sldMk cId="2026174167" sldId="311"/>
            <ac:spMk id="4" creationId="{00000000-0000-0000-0000-000000000000}"/>
          </ac:spMkLst>
        </pc:spChg>
        <pc:spChg chg="mod">
          <ac:chgData name="Martin Štroner" userId="f57dc7ba9f2ddb92" providerId="LiveId" clId="{51E58488-484F-4518-9153-3CA574731E85}" dt="2018-09-21T14:20:30.688" v="272" actId="5793"/>
          <ac:spMkLst>
            <pc:docMk/>
            <pc:sldMk cId="2026174167" sldId="311"/>
            <ac:spMk id="8" creationId="{00000000-0000-0000-0000-000000000000}"/>
          </ac:spMkLst>
        </pc:spChg>
      </pc:sldChg>
      <pc:sldChg chg="modSp add">
        <pc:chgData name="Martin Štroner" userId="f57dc7ba9f2ddb92" providerId="LiveId" clId="{51E58488-484F-4518-9153-3CA574731E85}" dt="2018-09-21T13:56:23.781" v="73" actId="1076"/>
        <pc:sldMkLst>
          <pc:docMk/>
          <pc:sldMk cId="53405465" sldId="342"/>
        </pc:sldMkLst>
        <pc:spChg chg="mod">
          <ac:chgData name="Martin Štroner" userId="f57dc7ba9f2ddb92" providerId="LiveId" clId="{51E58488-484F-4518-9153-3CA574731E85}" dt="2018-09-21T13:56:18.371" v="72" actId="20577"/>
          <ac:spMkLst>
            <pc:docMk/>
            <pc:sldMk cId="53405465" sldId="342"/>
            <ac:spMk id="5" creationId="{00000000-0000-0000-0000-000000000000}"/>
          </ac:spMkLst>
        </pc:spChg>
        <pc:spChg chg="mod">
          <ac:chgData name="Martin Štroner" userId="f57dc7ba9f2ddb92" providerId="LiveId" clId="{51E58488-484F-4518-9153-3CA574731E85}" dt="2018-09-21T13:56:23.781" v="73" actId="1076"/>
          <ac:spMkLst>
            <pc:docMk/>
            <pc:sldMk cId="53405465" sldId="342"/>
            <ac:spMk id="6" creationId="{00000000-0000-0000-0000-000000000000}"/>
          </ac:spMkLst>
        </pc:spChg>
      </pc:sldChg>
      <pc:sldChg chg="addSp modSp add modAnim">
        <pc:chgData name="Martin Štroner" userId="f57dc7ba9f2ddb92" providerId="LiveId" clId="{51E58488-484F-4518-9153-3CA574731E85}" dt="2018-09-30T16:45:54.419" v="4523"/>
        <pc:sldMkLst>
          <pc:docMk/>
          <pc:sldMk cId="2710477657" sldId="343"/>
        </pc:sldMkLst>
        <pc:spChg chg="add mod">
          <ac:chgData name="Martin Štroner" userId="f57dc7ba9f2ddb92" providerId="LiveId" clId="{51E58488-484F-4518-9153-3CA574731E85}" dt="2018-09-21T14:51:43.097" v="914" actId="20577"/>
          <ac:spMkLst>
            <pc:docMk/>
            <pc:sldMk cId="2710477657" sldId="343"/>
            <ac:spMk id="2" creationId="{1928342F-35D9-4A10-B138-FEED6EE73FA6}"/>
          </ac:spMkLst>
        </pc:spChg>
        <pc:spChg chg="add mod">
          <ac:chgData name="Martin Štroner" userId="f57dc7ba9f2ddb92" providerId="LiveId" clId="{51E58488-484F-4518-9153-3CA574731E85}" dt="2018-09-21T14:53:23.885" v="953" actId="120"/>
          <ac:spMkLst>
            <pc:docMk/>
            <pc:sldMk cId="2710477657" sldId="343"/>
            <ac:spMk id="3" creationId="{31A161F9-42A4-4373-83EF-2A57A4759EA7}"/>
          </ac:spMkLst>
        </pc:spChg>
        <pc:spChg chg="mod">
          <ac:chgData name="Martin Štroner" userId="f57dc7ba9f2ddb92" providerId="LiveId" clId="{51E58488-484F-4518-9153-3CA574731E85}" dt="2018-09-21T14:54:21.496" v="954" actId="14100"/>
          <ac:spMkLst>
            <pc:docMk/>
            <pc:sldMk cId="2710477657" sldId="343"/>
            <ac:spMk id="4" creationId="{00000000-0000-0000-0000-000000000000}"/>
          </ac:spMkLst>
        </pc:spChg>
        <pc:spChg chg="add mod">
          <ac:chgData name="Martin Štroner" userId="f57dc7ba9f2ddb92" providerId="LiveId" clId="{51E58488-484F-4518-9153-3CA574731E85}" dt="2018-09-21T14:50:55.413" v="882" actId="1076"/>
          <ac:spMkLst>
            <pc:docMk/>
            <pc:sldMk cId="2710477657" sldId="343"/>
            <ac:spMk id="5" creationId="{4861A1E1-41FB-4B0F-B430-16DB696A4251}"/>
          </ac:spMkLst>
        </pc:spChg>
        <pc:spChg chg="add mod">
          <ac:chgData name="Martin Štroner" userId="f57dc7ba9f2ddb92" providerId="LiveId" clId="{51E58488-484F-4518-9153-3CA574731E85}" dt="2018-09-21T14:50:55.413" v="882" actId="1076"/>
          <ac:spMkLst>
            <pc:docMk/>
            <pc:sldMk cId="2710477657" sldId="343"/>
            <ac:spMk id="6" creationId="{7D217650-47CC-4E02-9120-62879F46F47F}"/>
          </ac:spMkLst>
        </pc:spChg>
        <pc:spChg chg="mod">
          <ac:chgData name="Martin Štroner" userId="f57dc7ba9f2ddb92" providerId="LiveId" clId="{51E58488-484F-4518-9153-3CA574731E85}" dt="2018-09-21T14:42:22.825" v="550" actId="14100"/>
          <ac:spMkLst>
            <pc:docMk/>
            <pc:sldMk cId="2710477657" sldId="343"/>
            <ac:spMk id="8" creationId="{00000000-0000-0000-0000-000000000000}"/>
          </ac:spMkLst>
        </pc:spChg>
        <pc:spChg chg="add mod">
          <ac:chgData name="Martin Štroner" userId="f57dc7ba9f2ddb92" providerId="LiveId" clId="{51E58488-484F-4518-9153-3CA574731E85}" dt="2018-09-21T14:51:01.533" v="883" actId="1076"/>
          <ac:spMkLst>
            <pc:docMk/>
            <pc:sldMk cId="2710477657" sldId="343"/>
            <ac:spMk id="9" creationId="{06F0314A-6089-4C6D-9977-A25098980E88}"/>
          </ac:spMkLst>
        </pc:spChg>
        <pc:spChg chg="add mod">
          <ac:chgData name="Martin Štroner" userId="f57dc7ba9f2ddb92" providerId="LiveId" clId="{51E58488-484F-4518-9153-3CA574731E85}" dt="2018-09-21T14:52:47.195" v="941" actId="1076"/>
          <ac:spMkLst>
            <pc:docMk/>
            <pc:sldMk cId="2710477657" sldId="343"/>
            <ac:spMk id="10" creationId="{282BFA85-292B-4E55-A1D9-D3E225B88738}"/>
          </ac:spMkLst>
        </pc:spChg>
      </pc:sldChg>
      <pc:sldChg chg="addSp delSp modSp add">
        <pc:chgData name="Martin Štroner" userId="f57dc7ba9f2ddb92" providerId="LiveId" clId="{51E58488-484F-4518-9153-3CA574731E85}" dt="2018-09-21T15:25:28.556" v="1178" actId="20577"/>
        <pc:sldMkLst>
          <pc:docMk/>
          <pc:sldMk cId="769489795" sldId="344"/>
        </pc:sldMkLst>
        <pc:spChg chg="del">
          <ac:chgData name="Martin Štroner" userId="f57dc7ba9f2ddb92" providerId="LiveId" clId="{51E58488-484F-4518-9153-3CA574731E85}" dt="2018-09-21T14:54:29.109" v="955" actId="478"/>
          <ac:spMkLst>
            <pc:docMk/>
            <pc:sldMk cId="769489795" sldId="344"/>
            <ac:spMk id="4" creationId="{00000000-0000-0000-0000-000000000000}"/>
          </ac:spMkLst>
        </pc:spChg>
        <pc:spChg chg="add">
          <ac:chgData name="Martin Štroner" userId="f57dc7ba9f2ddb92" providerId="LiveId" clId="{51E58488-484F-4518-9153-3CA574731E85}" dt="2018-09-21T14:54:29.803" v="956" actId="20577"/>
          <ac:spMkLst>
            <pc:docMk/>
            <pc:sldMk cId="769489795" sldId="344"/>
            <ac:spMk id="5" creationId="{680C5699-8534-469C-99FF-F12F01335881}"/>
          </ac:spMkLst>
        </pc:spChg>
        <pc:spChg chg="mod">
          <ac:chgData name="Martin Štroner" userId="f57dc7ba9f2ddb92" providerId="LiveId" clId="{51E58488-484F-4518-9153-3CA574731E85}" dt="2018-09-21T15:25:28.556" v="1178" actId="20577"/>
          <ac:spMkLst>
            <pc:docMk/>
            <pc:sldMk cId="769489795" sldId="344"/>
            <ac:spMk id="8" creationId="{00000000-0000-0000-0000-000000000000}"/>
          </ac:spMkLst>
        </pc:spChg>
      </pc:sldChg>
      <pc:sldChg chg="addSp delSp modSp add">
        <pc:chgData name="Martin Štroner" userId="f57dc7ba9f2ddb92" providerId="LiveId" clId="{51E58488-484F-4518-9153-3CA574731E85}" dt="2018-09-21T16:06:31.153" v="1635" actId="1076"/>
        <pc:sldMkLst>
          <pc:docMk/>
          <pc:sldMk cId="1784245934" sldId="345"/>
        </pc:sldMkLst>
        <pc:spChg chg="add mod">
          <ac:chgData name="Martin Štroner" userId="f57dc7ba9f2ddb92" providerId="LiveId" clId="{51E58488-484F-4518-9153-3CA574731E85}" dt="2018-09-21T16:03:51.132" v="1629" actId="20577"/>
          <ac:spMkLst>
            <pc:docMk/>
            <pc:sldMk cId="1784245934" sldId="345"/>
            <ac:spMk id="2" creationId="{49B1380A-CC1A-41DD-8691-566B2733F6CB}"/>
          </ac:spMkLst>
        </pc:spChg>
        <pc:spChg chg="add mod">
          <ac:chgData name="Martin Štroner" userId="f57dc7ba9f2ddb92" providerId="LiveId" clId="{51E58488-484F-4518-9153-3CA574731E85}" dt="2018-09-21T16:02:55.552" v="1589" actId="1076"/>
          <ac:spMkLst>
            <pc:docMk/>
            <pc:sldMk cId="1784245934" sldId="345"/>
            <ac:spMk id="3" creationId="{F796DA55-6CB0-4CE1-BC32-153B5EFA3799}"/>
          </ac:spMkLst>
        </pc:spChg>
        <pc:spChg chg="del">
          <ac:chgData name="Martin Štroner" userId="f57dc7ba9f2ddb92" providerId="LiveId" clId="{51E58488-484F-4518-9153-3CA574731E85}" dt="2018-09-21T14:54:34.428" v="957" actId="478"/>
          <ac:spMkLst>
            <pc:docMk/>
            <pc:sldMk cId="1784245934" sldId="345"/>
            <ac:spMk id="4" creationId="{00000000-0000-0000-0000-000000000000}"/>
          </ac:spMkLst>
        </pc:spChg>
        <pc:spChg chg="add">
          <ac:chgData name="Martin Štroner" userId="f57dc7ba9f2ddb92" providerId="LiveId" clId="{51E58488-484F-4518-9153-3CA574731E85}" dt="2018-09-21T14:54:35.112" v="958" actId="1076"/>
          <ac:spMkLst>
            <pc:docMk/>
            <pc:sldMk cId="1784245934" sldId="345"/>
            <ac:spMk id="5" creationId="{FA34A225-9F6C-47D6-BAC5-7D2824552561}"/>
          </ac:spMkLst>
        </pc:spChg>
        <pc:spChg chg="add mod">
          <ac:chgData name="Martin Štroner" userId="f57dc7ba9f2ddb92" providerId="LiveId" clId="{51E58488-484F-4518-9153-3CA574731E85}" dt="2018-09-21T16:06:16.450" v="1632" actId="14100"/>
          <ac:spMkLst>
            <pc:docMk/>
            <pc:sldMk cId="1784245934" sldId="345"/>
            <ac:spMk id="6" creationId="{09674597-377D-414A-8F83-D6BAA4C0D16D}"/>
          </ac:spMkLst>
        </pc:spChg>
        <pc:spChg chg="mod">
          <ac:chgData name="Martin Štroner" userId="f57dc7ba9f2ddb92" providerId="LiveId" clId="{51E58488-484F-4518-9153-3CA574731E85}" dt="2018-09-21T14:24:09.455" v="317" actId="5793"/>
          <ac:spMkLst>
            <pc:docMk/>
            <pc:sldMk cId="1784245934" sldId="345"/>
            <ac:spMk id="8" creationId="{00000000-0000-0000-0000-000000000000}"/>
          </ac:spMkLst>
        </pc:spChg>
        <pc:spChg chg="add mod">
          <ac:chgData name="Martin Štroner" userId="f57dc7ba9f2ddb92" providerId="LiveId" clId="{51E58488-484F-4518-9153-3CA574731E85}" dt="2018-09-21T16:06:31.153" v="1635" actId="1076"/>
          <ac:spMkLst>
            <pc:docMk/>
            <pc:sldMk cId="1784245934" sldId="345"/>
            <ac:spMk id="9" creationId="{177E0F9D-DDD3-4974-87F7-A50EC91813C7}"/>
          </ac:spMkLst>
        </pc:spChg>
      </pc:sldChg>
      <pc:sldChg chg="addSp delSp modSp add">
        <pc:chgData name="Martin Štroner" userId="f57dc7ba9f2ddb92" providerId="LiveId" clId="{51E58488-484F-4518-9153-3CA574731E85}" dt="2018-09-24T16:26:21.774" v="4469" actId="20577"/>
        <pc:sldMkLst>
          <pc:docMk/>
          <pc:sldMk cId="3325407503" sldId="346"/>
        </pc:sldMkLst>
        <pc:spChg chg="add del mod">
          <ac:chgData name="Martin Štroner" userId="f57dc7ba9f2ddb92" providerId="LiveId" clId="{51E58488-484F-4518-9153-3CA574731E85}" dt="2018-09-22T18:36:09.955" v="3761" actId="478"/>
          <ac:spMkLst>
            <pc:docMk/>
            <pc:sldMk cId="3325407503" sldId="346"/>
            <ac:spMk id="2" creationId="{065050A3-B2DB-4F36-BC44-1100EB0ED82B}"/>
          </ac:spMkLst>
        </pc:spChg>
        <pc:spChg chg="add del mod">
          <ac:chgData name="Martin Štroner" userId="f57dc7ba9f2ddb92" providerId="LiveId" clId="{51E58488-484F-4518-9153-3CA574731E85}" dt="2018-09-22T18:35:55.244" v="3756" actId="478"/>
          <ac:spMkLst>
            <pc:docMk/>
            <pc:sldMk cId="3325407503" sldId="346"/>
            <ac:spMk id="3" creationId="{CFD2F5EB-A501-46D9-8D1F-6B711B632FE3}"/>
          </ac:spMkLst>
        </pc:spChg>
        <pc:spChg chg="add del mod">
          <ac:chgData name="Martin Štroner" userId="f57dc7ba9f2ddb92" providerId="LiveId" clId="{51E58488-484F-4518-9153-3CA574731E85}" dt="2018-09-22T18:36:01.635" v="3758" actId="478"/>
          <ac:spMkLst>
            <pc:docMk/>
            <pc:sldMk cId="3325407503" sldId="346"/>
            <ac:spMk id="4" creationId="{10F4C96A-2A7A-4610-8DD6-510C9A9FFA66}"/>
          </ac:spMkLst>
        </pc:spChg>
        <pc:spChg chg="del">
          <ac:chgData name="Martin Štroner" userId="f57dc7ba9f2ddb92" providerId="LiveId" clId="{51E58488-484F-4518-9153-3CA574731E85}" dt="2018-09-21T14:54:40.030" v="959" actId="478"/>
          <ac:spMkLst>
            <pc:docMk/>
            <pc:sldMk cId="3325407503" sldId="346"/>
            <ac:spMk id="4" creationId="{00000000-0000-0000-0000-000000000000}"/>
          </ac:spMkLst>
        </pc:spChg>
        <pc:spChg chg="add">
          <ac:chgData name="Martin Štroner" userId="f57dc7ba9f2ddb92" providerId="LiveId" clId="{51E58488-484F-4518-9153-3CA574731E85}" dt="2018-09-21T14:54:40.585" v="960" actId="5793"/>
          <ac:spMkLst>
            <pc:docMk/>
            <pc:sldMk cId="3325407503" sldId="346"/>
            <ac:spMk id="5" creationId="{AEABA6EA-FECE-4F58-8030-A74B88362C55}"/>
          </ac:spMkLst>
        </pc:spChg>
        <pc:spChg chg="add del mod">
          <ac:chgData name="Martin Štroner" userId="f57dc7ba9f2ddb92" providerId="LiveId" clId="{51E58488-484F-4518-9153-3CA574731E85}" dt="2018-09-22T18:38:37.477" v="3765" actId="478"/>
          <ac:spMkLst>
            <pc:docMk/>
            <pc:sldMk cId="3325407503" sldId="346"/>
            <ac:spMk id="6" creationId="{3E933FDA-0407-4AA9-B9AA-D4725F6D4F98}"/>
          </ac:spMkLst>
        </pc:spChg>
        <pc:spChg chg="add del mod">
          <ac:chgData name="Martin Štroner" userId="f57dc7ba9f2ddb92" providerId="LiveId" clId="{51E58488-484F-4518-9153-3CA574731E85}" dt="2018-09-24T16:26:21.774" v="4469" actId="20577"/>
          <ac:spMkLst>
            <pc:docMk/>
            <pc:sldMk cId="3325407503" sldId="346"/>
            <ac:spMk id="8" creationId="{00000000-0000-0000-0000-000000000000}"/>
          </ac:spMkLst>
        </pc:spChg>
        <pc:spChg chg="add del mod">
          <ac:chgData name="Martin Štroner" userId="f57dc7ba9f2ddb92" providerId="LiveId" clId="{51E58488-484F-4518-9153-3CA574731E85}" dt="2018-09-22T18:35:50.864" v="3754" actId="478"/>
          <ac:spMkLst>
            <pc:docMk/>
            <pc:sldMk cId="3325407503" sldId="346"/>
            <ac:spMk id="9" creationId="{15F40A37-26A7-489C-9D64-27C8FC2C5C31}"/>
          </ac:spMkLst>
        </pc:spChg>
        <pc:spChg chg="add del mod">
          <ac:chgData name="Martin Štroner" userId="f57dc7ba9f2ddb92" providerId="LiveId" clId="{51E58488-484F-4518-9153-3CA574731E85}" dt="2018-09-22T18:35:53.264" v="3755" actId="478"/>
          <ac:spMkLst>
            <pc:docMk/>
            <pc:sldMk cId="3325407503" sldId="346"/>
            <ac:spMk id="10" creationId="{6C0A4222-5406-4C31-812F-2EDDA61D257D}"/>
          </ac:spMkLst>
        </pc:spChg>
      </pc:sldChg>
      <pc:sldChg chg="addSp delSp modSp add">
        <pc:chgData name="Martin Štroner" userId="f57dc7ba9f2ddb92" providerId="LiveId" clId="{51E58488-484F-4518-9153-3CA574731E85}" dt="2018-09-22T18:44:31.419" v="4155" actId="1076"/>
        <pc:sldMkLst>
          <pc:docMk/>
          <pc:sldMk cId="4254554465" sldId="348"/>
        </pc:sldMkLst>
        <pc:spChg chg="add mod">
          <ac:chgData name="Martin Štroner" userId="f57dc7ba9f2ddb92" providerId="LiveId" clId="{51E58488-484F-4518-9153-3CA574731E85}" dt="2018-09-22T18:44:31.419" v="4155" actId="1076"/>
          <ac:spMkLst>
            <pc:docMk/>
            <pc:sldMk cId="4254554465" sldId="348"/>
            <ac:spMk id="2" creationId="{553CE6BD-DC63-491A-B6E1-734DFFF75D88}"/>
          </ac:spMkLst>
        </pc:spChg>
        <pc:spChg chg="del">
          <ac:chgData name="Martin Štroner" userId="f57dc7ba9f2ddb92" providerId="LiveId" clId="{51E58488-484F-4518-9153-3CA574731E85}" dt="2018-09-21T14:54:45.250" v="961" actId="478"/>
          <ac:spMkLst>
            <pc:docMk/>
            <pc:sldMk cId="4254554465" sldId="348"/>
            <ac:spMk id="4" creationId="{00000000-0000-0000-0000-000000000000}"/>
          </ac:spMkLst>
        </pc:spChg>
        <pc:spChg chg="add">
          <ac:chgData name="Martin Štroner" userId="f57dc7ba9f2ddb92" providerId="LiveId" clId="{51E58488-484F-4518-9153-3CA574731E85}" dt="2018-09-21T14:54:45.691" v="962" actId="1076"/>
          <ac:spMkLst>
            <pc:docMk/>
            <pc:sldMk cId="4254554465" sldId="348"/>
            <ac:spMk id="5" creationId="{DF6E2FAA-7566-4055-A0B8-C57D75CDF7F0}"/>
          </ac:spMkLst>
        </pc:spChg>
        <pc:spChg chg="mod">
          <ac:chgData name="Martin Štroner" userId="f57dc7ba9f2ddb92" providerId="LiveId" clId="{51E58488-484F-4518-9153-3CA574731E85}" dt="2018-09-21T14:25:10.696" v="340" actId="20577"/>
          <ac:spMkLst>
            <pc:docMk/>
            <pc:sldMk cId="4254554465" sldId="348"/>
            <ac:spMk id="8" creationId="{00000000-0000-0000-0000-000000000000}"/>
          </ac:spMkLst>
        </pc:spChg>
        <pc:picChg chg="add mod">
          <ac:chgData name="Martin Štroner" userId="f57dc7ba9f2ddb92" providerId="LiveId" clId="{51E58488-484F-4518-9153-3CA574731E85}" dt="2018-09-22T18:44:26.344" v="4153" actId="1076"/>
          <ac:picMkLst>
            <pc:docMk/>
            <pc:sldMk cId="4254554465" sldId="348"/>
            <ac:picMk id="2050" creationId="{5136DE11-E1E8-46BB-BF50-BC53B66A838F}"/>
          </ac:picMkLst>
        </pc:picChg>
      </pc:sldChg>
      <pc:sldChg chg="addSp delSp modSp add">
        <pc:chgData name="Martin Štroner" userId="f57dc7ba9f2ddb92" providerId="LiveId" clId="{51E58488-484F-4518-9153-3CA574731E85}" dt="2018-09-22T18:45:22.788" v="4159" actId="1076"/>
        <pc:sldMkLst>
          <pc:docMk/>
          <pc:sldMk cId="1299203480" sldId="349"/>
        </pc:sldMkLst>
        <pc:spChg chg="add mod">
          <ac:chgData name="Martin Štroner" userId="f57dc7ba9f2ddb92" providerId="LiveId" clId="{51E58488-484F-4518-9153-3CA574731E85}" dt="2018-09-22T18:45:08.871" v="4157" actId="1076"/>
          <ac:spMkLst>
            <pc:docMk/>
            <pc:sldMk cId="1299203480" sldId="349"/>
            <ac:spMk id="2" creationId="{B5535028-79A2-4CE3-9B87-56090FD5451B}"/>
          </ac:spMkLst>
        </pc:spChg>
        <pc:spChg chg="add mod">
          <ac:chgData name="Martin Štroner" userId="f57dc7ba9f2ddb92" providerId="LiveId" clId="{51E58488-484F-4518-9153-3CA574731E85}" dt="2018-09-22T18:45:22.788" v="4159" actId="1076"/>
          <ac:spMkLst>
            <pc:docMk/>
            <pc:sldMk cId="1299203480" sldId="349"/>
            <ac:spMk id="3" creationId="{E0268AA9-D2E0-4CAA-A6FA-157D08C0AD73}"/>
          </ac:spMkLst>
        </pc:spChg>
        <pc:spChg chg="del">
          <ac:chgData name="Martin Štroner" userId="f57dc7ba9f2ddb92" providerId="LiveId" clId="{51E58488-484F-4518-9153-3CA574731E85}" dt="2018-09-21T14:54:50.921" v="963" actId="478"/>
          <ac:spMkLst>
            <pc:docMk/>
            <pc:sldMk cId="1299203480" sldId="349"/>
            <ac:spMk id="4" creationId="{00000000-0000-0000-0000-000000000000}"/>
          </ac:spMkLst>
        </pc:spChg>
        <pc:spChg chg="add">
          <ac:chgData name="Martin Štroner" userId="f57dc7ba9f2ddb92" providerId="LiveId" clId="{51E58488-484F-4518-9153-3CA574731E85}" dt="2018-09-21T14:54:51.447" v="964" actId="1076"/>
          <ac:spMkLst>
            <pc:docMk/>
            <pc:sldMk cId="1299203480" sldId="349"/>
            <ac:spMk id="5" creationId="{29D0A92D-3A68-4488-94E3-4CEE75C5D01E}"/>
          </ac:spMkLst>
        </pc:spChg>
        <pc:spChg chg="mod">
          <ac:chgData name="Martin Štroner" userId="f57dc7ba9f2ddb92" providerId="LiveId" clId="{51E58488-484F-4518-9153-3CA574731E85}" dt="2018-09-21T14:25:23.699" v="350" actId="20577"/>
          <ac:spMkLst>
            <pc:docMk/>
            <pc:sldMk cId="1299203480" sldId="349"/>
            <ac:spMk id="8" creationId="{00000000-0000-0000-0000-000000000000}"/>
          </ac:spMkLst>
        </pc:spChg>
        <pc:picChg chg="add mod">
          <ac:chgData name="Martin Štroner" userId="f57dc7ba9f2ddb92" providerId="LiveId" clId="{51E58488-484F-4518-9153-3CA574731E85}" dt="2018-09-21T15:02:35.025" v="975" actId="1076"/>
          <ac:picMkLst>
            <pc:docMk/>
            <pc:sldMk cId="1299203480" sldId="349"/>
            <ac:picMk id="3074" creationId="{85F9F243-E923-4D83-974D-9FAB8700484C}"/>
          </ac:picMkLst>
        </pc:picChg>
      </pc:sldChg>
      <pc:sldChg chg="addSp delSp modSp add">
        <pc:chgData name="Martin Štroner" userId="f57dc7ba9f2ddb92" providerId="LiveId" clId="{51E58488-484F-4518-9153-3CA574731E85}" dt="2018-09-21T16:22:33.206" v="1978" actId="113"/>
        <pc:sldMkLst>
          <pc:docMk/>
          <pc:sldMk cId="3459782029" sldId="350"/>
        </pc:sldMkLst>
        <pc:spChg chg="add del mod">
          <ac:chgData name="Martin Štroner" userId="f57dc7ba9f2ddb92" providerId="LiveId" clId="{51E58488-484F-4518-9153-3CA574731E85}" dt="2018-09-21T16:15:00.076" v="1666" actId="113"/>
          <ac:spMkLst>
            <pc:docMk/>
            <pc:sldMk cId="3459782029" sldId="350"/>
            <ac:spMk id="2" creationId="{C4CEA3E5-929E-49F1-9647-CB901C38E786}"/>
          </ac:spMkLst>
        </pc:spChg>
        <pc:spChg chg="add del mod">
          <ac:chgData name="Martin Štroner" userId="f57dc7ba9f2ddb92" providerId="LiveId" clId="{51E58488-484F-4518-9153-3CA574731E85}" dt="2018-09-21T16:15:00.076" v="1666" actId="113"/>
          <ac:spMkLst>
            <pc:docMk/>
            <pc:sldMk cId="3459782029" sldId="350"/>
            <ac:spMk id="3" creationId="{20B02422-B4B6-4184-B11C-480DFC12F3E9}"/>
          </ac:spMkLst>
        </pc:spChg>
        <pc:spChg chg="add mod">
          <ac:chgData name="Martin Štroner" userId="f57dc7ba9f2ddb92" providerId="LiveId" clId="{51E58488-484F-4518-9153-3CA574731E85}" dt="2018-09-21T16:15:13.134" v="1669" actId="1076"/>
          <ac:spMkLst>
            <pc:docMk/>
            <pc:sldMk cId="3459782029" sldId="350"/>
            <ac:spMk id="4" creationId="{0A5656FC-17E5-4255-9B9F-E726981A4247}"/>
          </ac:spMkLst>
        </pc:spChg>
        <pc:spChg chg="add mod">
          <ac:chgData name="Martin Štroner" userId="f57dc7ba9f2ddb92" providerId="LiveId" clId="{51E58488-484F-4518-9153-3CA574731E85}" dt="2018-09-21T16:15:13.134" v="1669" actId="1076"/>
          <ac:spMkLst>
            <pc:docMk/>
            <pc:sldMk cId="3459782029" sldId="350"/>
            <ac:spMk id="6" creationId="{E7AA166D-9575-4B7B-B9D2-F4F1DAD6AFA3}"/>
          </ac:spMkLst>
        </pc:spChg>
        <pc:spChg chg="add del mod">
          <ac:chgData name="Martin Štroner" userId="f57dc7ba9f2ddb92" providerId="LiveId" clId="{51E58488-484F-4518-9153-3CA574731E85}" dt="2018-09-21T16:21:58.626" v="1965" actId="478"/>
          <ac:spMkLst>
            <pc:docMk/>
            <pc:sldMk cId="3459782029" sldId="350"/>
            <ac:spMk id="9" creationId="{B75F2A2F-7950-4759-9AA7-1ECDDF362FD5}"/>
          </ac:spMkLst>
        </pc:spChg>
        <pc:spChg chg="add del mod">
          <ac:chgData name="Martin Štroner" userId="f57dc7ba9f2ddb92" providerId="LiveId" clId="{51E58488-484F-4518-9153-3CA574731E85}" dt="2018-09-21T16:22:00.451" v="1966" actId="478"/>
          <ac:spMkLst>
            <pc:docMk/>
            <pc:sldMk cId="3459782029" sldId="350"/>
            <ac:spMk id="10" creationId="{4B33D177-D5A6-462B-81F5-D6DD610532B4}"/>
          </ac:spMkLst>
        </pc:spChg>
        <pc:spChg chg="add mod">
          <ac:chgData name="Martin Štroner" userId="f57dc7ba9f2ddb92" providerId="LiveId" clId="{51E58488-484F-4518-9153-3CA574731E85}" dt="2018-09-21T16:22:33.206" v="1978" actId="113"/>
          <ac:spMkLst>
            <pc:docMk/>
            <pc:sldMk cId="3459782029" sldId="350"/>
            <ac:spMk id="11" creationId="{03845B1F-D3B2-4CBA-A054-0272DC0420B0}"/>
          </ac:spMkLst>
        </pc:spChg>
      </pc:sldChg>
      <pc:sldChg chg="modSp add">
        <pc:chgData name="Martin Štroner" userId="f57dc7ba9f2ddb92" providerId="LiveId" clId="{51E58488-484F-4518-9153-3CA574731E85}" dt="2018-09-21T15:59:18.941" v="1577" actId="113"/>
        <pc:sldMkLst>
          <pc:docMk/>
          <pc:sldMk cId="1078982734" sldId="351"/>
        </pc:sldMkLst>
        <pc:spChg chg="mod">
          <ac:chgData name="Martin Štroner" userId="f57dc7ba9f2ddb92" providerId="LiveId" clId="{51E58488-484F-4518-9153-3CA574731E85}" dt="2018-09-21T15:59:18.941" v="1577" actId="113"/>
          <ac:spMkLst>
            <pc:docMk/>
            <pc:sldMk cId="1078982734" sldId="351"/>
            <ac:spMk id="8" creationId="{00000000-0000-0000-0000-000000000000}"/>
          </ac:spMkLst>
        </pc:spChg>
      </pc:sldChg>
      <pc:sldChg chg="delSp modSp add">
        <pc:chgData name="Martin Štroner" userId="f57dc7ba9f2ddb92" providerId="LiveId" clId="{51E58488-484F-4518-9153-3CA574731E85}" dt="2018-09-22T18:01:11.860" v="2920" actId="20577"/>
        <pc:sldMkLst>
          <pc:docMk/>
          <pc:sldMk cId="4004063559" sldId="352"/>
        </pc:sldMkLst>
        <pc:spChg chg="del">
          <ac:chgData name="Martin Štroner" userId="f57dc7ba9f2ddb92" providerId="LiveId" clId="{51E58488-484F-4518-9153-3CA574731E85}" dt="2018-09-21T16:23:02.696" v="1979" actId="478"/>
          <ac:spMkLst>
            <pc:docMk/>
            <pc:sldMk cId="4004063559" sldId="352"/>
            <ac:spMk id="4" creationId="{0A5656FC-17E5-4255-9B9F-E726981A4247}"/>
          </ac:spMkLst>
        </pc:spChg>
        <pc:spChg chg="del">
          <ac:chgData name="Martin Štroner" userId="f57dc7ba9f2ddb92" providerId="LiveId" clId="{51E58488-484F-4518-9153-3CA574731E85}" dt="2018-09-21T16:23:04.674" v="1980" actId="478"/>
          <ac:spMkLst>
            <pc:docMk/>
            <pc:sldMk cId="4004063559" sldId="352"/>
            <ac:spMk id="6" creationId="{E7AA166D-9575-4B7B-B9D2-F4F1DAD6AFA3}"/>
          </ac:spMkLst>
        </pc:spChg>
        <pc:spChg chg="del">
          <ac:chgData name="Martin Štroner" userId="f57dc7ba9f2ddb92" providerId="LiveId" clId="{51E58488-484F-4518-9153-3CA574731E85}" dt="2018-09-21T16:23:47.087" v="1995" actId="478"/>
          <ac:spMkLst>
            <pc:docMk/>
            <pc:sldMk cId="4004063559" sldId="352"/>
            <ac:spMk id="9" creationId="{B75F2A2F-7950-4759-9AA7-1ECDDF362FD5}"/>
          </ac:spMkLst>
        </pc:spChg>
        <pc:spChg chg="del">
          <ac:chgData name="Martin Štroner" userId="f57dc7ba9f2ddb92" providerId="LiveId" clId="{51E58488-484F-4518-9153-3CA574731E85}" dt="2018-09-21T16:23:50.015" v="1996" actId="478"/>
          <ac:spMkLst>
            <pc:docMk/>
            <pc:sldMk cId="4004063559" sldId="352"/>
            <ac:spMk id="10" creationId="{4B33D177-D5A6-462B-81F5-D6DD610532B4}"/>
          </ac:spMkLst>
        </pc:spChg>
        <pc:spChg chg="mod">
          <ac:chgData name="Martin Štroner" userId="f57dc7ba9f2ddb92" providerId="LiveId" clId="{51E58488-484F-4518-9153-3CA574731E85}" dt="2018-09-22T18:01:11.860" v="2920" actId="20577"/>
          <ac:spMkLst>
            <pc:docMk/>
            <pc:sldMk cId="4004063559" sldId="352"/>
            <ac:spMk id="11" creationId="{03845B1F-D3B2-4CBA-A054-0272DC0420B0}"/>
          </ac:spMkLst>
        </pc:spChg>
      </pc:sldChg>
      <pc:sldChg chg="addSp delSp modSp add">
        <pc:chgData name="Martin Štroner" userId="f57dc7ba9f2ddb92" providerId="LiveId" clId="{51E58488-484F-4518-9153-3CA574731E85}" dt="2018-09-22T18:18:14.243" v="3218" actId="20577"/>
        <pc:sldMkLst>
          <pc:docMk/>
          <pc:sldMk cId="1754791130" sldId="353"/>
        </pc:sldMkLst>
        <pc:spChg chg="del mod">
          <ac:chgData name="Martin Štroner" userId="f57dc7ba9f2ddb92" providerId="LiveId" clId="{51E58488-484F-4518-9153-3CA574731E85}" dt="2018-09-21T16:43:56.219" v="2514" actId="478"/>
          <ac:spMkLst>
            <pc:docMk/>
            <pc:sldMk cId="1754791130" sldId="353"/>
            <ac:spMk id="9" creationId="{B75F2A2F-7950-4759-9AA7-1ECDDF362FD5}"/>
          </ac:spMkLst>
        </pc:spChg>
        <pc:spChg chg="del mod">
          <ac:chgData name="Martin Štroner" userId="f57dc7ba9f2ddb92" providerId="LiveId" clId="{51E58488-484F-4518-9153-3CA574731E85}" dt="2018-09-21T16:43:54.449" v="2513" actId="478"/>
          <ac:spMkLst>
            <pc:docMk/>
            <pc:sldMk cId="1754791130" sldId="353"/>
            <ac:spMk id="10" creationId="{4B33D177-D5A6-462B-81F5-D6DD610532B4}"/>
          </ac:spMkLst>
        </pc:spChg>
        <pc:spChg chg="mod">
          <ac:chgData name="Martin Štroner" userId="f57dc7ba9f2ddb92" providerId="LiveId" clId="{51E58488-484F-4518-9153-3CA574731E85}" dt="2018-09-22T18:18:14.243" v="3218" actId="20577"/>
          <ac:spMkLst>
            <pc:docMk/>
            <pc:sldMk cId="1754791130" sldId="353"/>
            <ac:spMk id="11" creationId="{03845B1F-D3B2-4CBA-A054-0272DC0420B0}"/>
          </ac:spMkLst>
        </pc:spChg>
        <pc:picChg chg="add mod">
          <ac:chgData name="Martin Štroner" userId="f57dc7ba9f2ddb92" providerId="LiveId" clId="{51E58488-484F-4518-9153-3CA574731E85}" dt="2018-09-22T18:15:13.399" v="3174" actId="1076"/>
          <ac:picMkLst>
            <pc:docMk/>
            <pc:sldMk cId="1754791130" sldId="353"/>
            <ac:picMk id="6" creationId="{DF88E290-DEB1-4BED-A1A2-A2F4A12E03B6}"/>
          </ac:picMkLst>
        </pc:picChg>
        <pc:picChg chg="add mod">
          <ac:chgData name="Martin Štroner" userId="f57dc7ba9f2ddb92" providerId="LiveId" clId="{51E58488-484F-4518-9153-3CA574731E85}" dt="2018-09-22T18:17:52.377" v="3195" actId="1076"/>
          <ac:picMkLst>
            <pc:docMk/>
            <pc:sldMk cId="1754791130" sldId="353"/>
            <ac:picMk id="9" creationId="{2BA0DF4E-A49F-4E85-9EAA-744C19126570}"/>
          </ac:picMkLst>
        </pc:picChg>
      </pc:sldChg>
      <pc:sldChg chg="addSp delSp modSp add">
        <pc:chgData name="Martin Štroner" userId="f57dc7ba9f2ddb92" providerId="LiveId" clId="{51E58488-484F-4518-9153-3CA574731E85}" dt="2018-09-22T18:10:35.236" v="2952" actId="5793"/>
        <pc:sldMkLst>
          <pc:docMk/>
          <pc:sldMk cId="3801860806" sldId="354"/>
        </pc:sldMkLst>
        <pc:spChg chg="add mod">
          <ac:chgData name="Martin Štroner" userId="f57dc7ba9f2ddb92" providerId="LiveId" clId="{51E58488-484F-4518-9153-3CA574731E85}" dt="2018-09-22T18:10:35.236" v="2952" actId="5793"/>
          <ac:spMkLst>
            <pc:docMk/>
            <pc:sldMk cId="3801860806" sldId="354"/>
            <ac:spMk id="2" creationId="{7D33CE50-0869-48FC-A7BA-0CB0479568E9}"/>
          </ac:spMkLst>
        </pc:spChg>
        <pc:spChg chg="mod">
          <ac:chgData name="Martin Štroner" userId="f57dc7ba9f2ddb92" providerId="LiveId" clId="{51E58488-484F-4518-9153-3CA574731E85}" dt="2018-09-21T16:44:45.619" v="2521" actId="20577"/>
          <ac:spMkLst>
            <pc:docMk/>
            <pc:sldMk cId="3801860806" sldId="354"/>
            <ac:spMk id="8" creationId="{00000000-0000-0000-0000-000000000000}"/>
          </ac:spMkLst>
        </pc:spChg>
        <pc:spChg chg="del mod">
          <ac:chgData name="Martin Štroner" userId="f57dc7ba9f2ddb92" providerId="LiveId" clId="{51E58488-484F-4518-9153-3CA574731E85}" dt="2018-09-21T16:50:39.632" v="2543" actId="478"/>
          <ac:spMkLst>
            <pc:docMk/>
            <pc:sldMk cId="3801860806" sldId="354"/>
            <ac:spMk id="9" creationId="{B75F2A2F-7950-4759-9AA7-1ECDDF362FD5}"/>
          </ac:spMkLst>
        </pc:spChg>
        <pc:spChg chg="del mod">
          <ac:chgData name="Martin Štroner" userId="f57dc7ba9f2ddb92" providerId="LiveId" clId="{51E58488-484F-4518-9153-3CA574731E85}" dt="2018-09-21T16:50:32.960" v="2541" actId="478"/>
          <ac:spMkLst>
            <pc:docMk/>
            <pc:sldMk cId="3801860806" sldId="354"/>
            <ac:spMk id="10" creationId="{4B33D177-D5A6-462B-81F5-D6DD610532B4}"/>
          </ac:spMkLst>
        </pc:spChg>
        <pc:spChg chg="del">
          <ac:chgData name="Martin Štroner" userId="f57dc7ba9f2ddb92" providerId="LiveId" clId="{51E58488-484F-4518-9153-3CA574731E85}" dt="2018-09-21T16:44:08.519" v="2515" actId="478"/>
          <ac:spMkLst>
            <pc:docMk/>
            <pc:sldMk cId="3801860806" sldId="354"/>
            <ac:spMk id="11" creationId="{03845B1F-D3B2-4CBA-A054-0272DC0420B0}"/>
          </ac:spMkLst>
        </pc:spChg>
      </pc:sldChg>
      <pc:sldChg chg="addSp delSp modSp add">
        <pc:chgData name="Martin Štroner" userId="f57dc7ba9f2ddb92" providerId="LiveId" clId="{51E58488-484F-4518-9153-3CA574731E85}" dt="2018-09-22T18:18:52.054" v="3227" actId="20577"/>
        <pc:sldMkLst>
          <pc:docMk/>
          <pc:sldMk cId="1697090467" sldId="355"/>
        </pc:sldMkLst>
        <pc:spChg chg="mod">
          <ac:chgData name="Martin Štroner" userId="f57dc7ba9f2ddb92" providerId="LiveId" clId="{51E58488-484F-4518-9153-3CA574731E85}" dt="2018-09-22T18:10:01.082" v="2946" actId="5793"/>
          <ac:spMkLst>
            <pc:docMk/>
            <pc:sldMk cId="1697090467" sldId="355"/>
            <ac:spMk id="2" creationId="{7D33CE50-0869-48FC-A7BA-0CB0479568E9}"/>
          </ac:spMkLst>
        </pc:spChg>
        <pc:spChg chg="add mod">
          <ac:chgData name="Martin Štroner" userId="f57dc7ba9f2ddb92" providerId="LiveId" clId="{51E58488-484F-4518-9153-3CA574731E85}" dt="2018-09-22T18:18:52.054" v="3227" actId="20577"/>
          <ac:spMkLst>
            <pc:docMk/>
            <pc:sldMk cId="1697090467" sldId="355"/>
            <ac:spMk id="6" creationId="{6B65E23C-1ACC-421A-833F-5DE42B165597}"/>
          </ac:spMkLst>
        </pc:spChg>
        <pc:spChg chg="del">
          <ac:chgData name="Martin Štroner" userId="f57dc7ba9f2ddb92" providerId="LiveId" clId="{51E58488-484F-4518-9153-3CA574731E85}" dt="2018-09-21T16:52:02.814" v="2551" actId="478"/>
          <ac:spMkLst>
            <pc:docMk/>
            <pc:sldMk cId="1697090467" sldId="355"/>
            <ac:spMk id="9" creationId="{B75F2A2F-7950-4759-9AA7-1ECDDF362FD5}"/>
          </ac:spMkLst>
        </pc:spChg>
        <pc:spChg chg="add mod">
          <ac:chgData name="Martin Štroner" userId="f57dc7ba9f2ddb92" providerId="LiveId" clId="{51E58488-484F-4518-9153-3CA574731E85}" dt="2018-09-22T18:10:11.160" v="2947" actId="1076"/>
          <ac:spMkLst>
            <pc:docMk/>
            <pc:sldMk cId="1697090467" sldId="355"/>
            <ac:spMk id="9" creationId="{E85B719B-2374-45C2-A3BB-E32802E53215}"/>
          </ac:spMkLst>
        </pc:spChg>
        <pc:spChg chg="del">
          <ac:chgData name="Martin Štroner" userId="f57dc7ba9f2ddb92" providerId="LiveId" clId="{51E58488-484F-4518-9153-3CA574731E85}" dt="2018-09-21T16:52:04.424" v="2552" actId="478"/>
          <ac:spMkLst>
            <pc:docMk/>
            <pc:sldMk cId="1697090467" sldId="355"/>
            <ac:spMk id="10" creationId="{4B33D177-D5A6-462B-81F5-D6DD610532B4}"/>
          </ac:spMkLst>
        </pc:spChg>
      </pc:sldChg>
      <pc:sldChg chg="addSp modSp add">
        <pc:chgData name="Martin Štroner" userId="f57dc7ba9f2ddb92" providerId="LiveId" clId="{51E58488-484F-4518-9153-3CA574731E85}" dt="2018-09-22T18:51:46.570" v="4266" actId="5793"/>
        <pc:sldMkLst>
          <pc:docMk/>
          <pc:sldMk cId="3421958493" sldId="357"/>
        </pc:sldMkLst>
        <pc:spChg chg="add mod">
          <ac:chgData name="Martin Štroner" userId="f57dc7ba9f2ddb92" providerId="LiveId" clId="{51E58488-484F-4518-9153-3CA574731E85}" dt="2018-09-22T18:33:51.836" v="3667" actId="1076"/>
          <ac:spMkLst>
            <pc:docMk/>
            <pc:sldMk cId="3421958493" sldId="357"/>
            <ac:spMk id="2" creationId="{974BF5D0-B7CE-41B8-9397-D2A7099AA996}"/>
          </ac:spMkLst>
        </pc:spChg>
        <pc:spChg chg="add mod">
          <ac:chgData name="Martin Štroner" userId="f57dc7ba9f2ddb92" providerId="LiveId" clId="{51E58488-484F-4518-9153-3CA574731E85}" dt="2018-09-22T18:33:46.190" v="3666" actId="1076"/>
          <ac:spMkLst>
            <pc:docMk/>
            <pc:sldMk cId="3421958493" sldId="357"/>
            <ac:spMk id="3" creationId="{832C0D0A-86D8-4679-809C-ADDD1E2593B1}"/>
          </ac:spMkLst>
        </pc:spChg>
        <pc:spChg chg="add mod">
          <ac:chgData name="Martin Štroner" userId="f57dc7ba9f2ddb92" providerId="LiveId" clId="{51E58488-484F-4518-9153-3CA574731E85}" dt="2018-09-22T18:33:56.878" v="3668" actId="1076"/>
          <ac:spMkLst>
            <pc:docMk/>
            <pc:sldMk cId="3421958493" sldId="357"/>
            <ac:spMk id="4" creationId="{4FD0F733-F217-4A4D-807A-06AADFF516DC}"/>
          </ac:spMkLst>
        </pc:spChg>
        <pc:spChg chg="add mod">
          <ac:chgData name="Martin Štroner" userId="f57dc7ba9f2ddb92" providerId="LiveId" clId="{51E58488-484F-4518-9153-3CA574731E85}" dt="2018-09-22T18:49:19.348" v="4171" actId="1076"/>
          <ac:spMkLst>
            <pc:docMk/>
            <pc:sldMk cId="3421958493" sldId="357"/>
            <ac:spMk id="6" creationId="{C4F79FF5-E8A6-42CC-97F3-07E3765CFCF5}"/>
          </ac:spMkLst>
        </pc:spChg>
        <pc:spChg chg="mod">
          <ac:chgData name="Martin Štroner" userId="f57dc7ba9f2ddb92" providerId="LiveId" clId="{51E58488-484F-4518-9153-3CA574731E85}" dt="2018-09-22T18:30:48.349" v="3613" actId="313"/>
          <ac:spMkLst>
            <pc:docMk/>
            <pc:sldMk cId="3421958493" sldId="357"/>
            <ac:spMk id="8" creationId="{00000000-0000-0000-0000-000000000000}"/>
          </ac:spMkLst>
        </pc:spChg>
        <pc:spChg chg="add mod">
          <ac:chgData name="Martin Štroner" userId="f57dc7ba9f2ddb92" providerId="LiveId" clId="{51E58488-484F-4518-9153-3CA574731E85}" dt="2018-09-22T18:33:46.190" v="3666" actId="1076"/>
          <ac:spMkLst>
            <pc:docMk/>
            <pc:sldMk cId="3421958493" sldId="357"/>
            <ac:spMk id="9" creationId="{BE19FBFE-CC30-4C3A-AB19-59445C705610}"/>
          </ac:spMkLst>
        </pc:spChg>
        <pc:spChg chg="add mod">
          <ac:chgData name="Martin Štroner" userId="f57dc7ba9f2ddb92" providerId="LiveId" clId="{51E58488-484F-4518-9153-3CA574731E85}" dt="2018-09-22T18:49:19.348" v="4171" actId="1076"/>
          <ac:spMkLst>
            <pc:docMk/>
            <pc:sldMk cId="3421958493" sldId="357"/>
            <ac:spMk id="10" creationId="{A943186A-9F32-492F-B102-1E6F97EC2621}"/>
          </ac:spMkLst>
        </pc:spChg>
        <pc:spChg chg="add mod">
          <ac:chgData name="Martin Štroner" userId="f57dc7ba9f2ddb92" providerId="LiveId" clId="{51E58488-484F-4518-9153-3CA574731E85}" dt="2018-09-22T18:49:53.221" v="4188" actId="1076"/>
          <ac:spMkLst>
            <pc:docMk/>
            <pc:sldMk cId="3421958493" sldId="357"/>
            <ac:spMk id="11" creationId="{2AFB9200-CF33-40E8-9EF3-F410BB44DA7C}"/>
          </ac:spMkLst>
        </pc:spChg>
        <pc:spChg chg="add mod">
          <ac:chgData name="Martin Štroner" userId="f57dc7ba9f2ddb92" providerId="LiveId" clId="{51E58488-484F-4518-9153-3CA574731E85}" dt="2018-09-22T18:50:22.654" v="4190" actId="1076"/>
          <ac:spMkLst>
            <pc:docMk/>
            <pc:sldMk cId="3421958493" sldId="357"/>
            <ac:spMk id="12" creationId="{A9EDF7E1-5646-4667-8FBB-D064F84D33CC}"/>
          </ac:spMkLst>
        </pc:spChg>
        <pc:spChg chg="add mod">
          <ac:chgData name="Martin Štroner" userId="f57dc7ba9f2ddb92" providerId="LiveId" clId="{51E58488-484F-4518-9153-3CA574731E85}" dt="2018-09-22T18:51:46.570" v="4266" actId="5793"/>
          <ac:spMkLst>
            <pc:docMk/>
            <pc:sldMk cId="3421958493" sldId="357"/>
            <ac:spMk id="13" creationId="{A2783155-2CE8-479A-81C9-D53E9174B302}"/>
          </ac:spMkLst>
        </pc:spChg>
      </pc:sldChg>
      <pc:sldChg chg="modSp add">
        <pc:chgData name="Martin Štroner" userId="f57dc7ba9f2ddb92" providerId="LiveId" clId="{51E58488-484F-4518-9153-3CA574731E85}" dt="2018-09-22T18:43:16.252" v="4152" actId="20577"/>
        <pc:sldMkLst>
          <pc:docMk/>
          <pc:sldMk cId="795086984" sldId="358"/>
        </pc:sldMkLst>
        <pc:spChg chg="mod">
          <ac:chgData name="Martin Štroner" userId="f57dc7ba9f2ddb92" providerId="LiveId" clId="{51E58488-484F-4518-9153-3CA574731E85}" dt="2018-09-22T18:42:19.373" v="4049" actId="1076"/>
          <ac:spMkLst>
            <pc:docMk/>
            <pc:sldMk cId="795086984" sldId="358"/>
            <ac:spMk id="6" creationId="{3E933FDA-0407-4AA9-B9AA-D4725F6D4F98}"/>
          </ac:spMkLst>
        </pc:spChg>
        <pc:spChg chg="mod">
          <ac:chgData name="Martin Štroner" userId="f57dc7ba9f2ddb92" providerId="LiveId" clId="{51E58488-484F-4518-9153-3CA574731E85}" dt="2018-09-22T18:43:16.252" v="4152" actId="20577"/>
          <ac:spMkLst>
            <pc:docMk/>
            <pc:sldMk cId="795086984" sldId="358"/>
            <ac:spMk id="9" creationId="{15F40A37-26A7-489C-9D64-27C8FC2C5C3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>
              <a:defRPr sz="1300"/>
            </a:lvl1pPr>
          </a:lstStyle>
          <a:p>
            <a:fld id="{CDBF6E1F-EF6A-429F-B30B-78BD7817E581}" type="datetimeFigureOut">
              <a:rPr lang="cs-CZ" smtClean="0"/>
              <a:pPr/>
              <a:t>30.09.2018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20" rIns="99038" bIns="495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8" tIns="49520" rIns="99038" bIns="495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>
              <a:defRPr sz="1300"/>
            </a:lvl1pPr>
          </a:lstStyle>
          <a:p>
            <a:fld id="{E9AB39D6-1FC5-4AAA-B0E2-D190296410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0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17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164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5274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1458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9026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6991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2426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679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2008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533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100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869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452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738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48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B3C-EC43-462F-8511-08A895F1FD40}" type="datetime1">
              <a:rPr lang="cs-CZ" smtClean="0"/>
              <a:pPr/>
              <a:t>30.09.2018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D4-A8E3-4FCF-AC3E-7567330FAEA9}" type="datetime1">
              <a:rPr lang="cs-CZ" smtClean="0"/>
              <a:pPr/>
              <a:t>30.09.2018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5E93-8A6A-4BE9-AB1B-12DB771241C6}" type="datetime1">
              <a:rPr lang="cs-CZ" smtClean="0"/>
              <a:pPr/>
              <a:t>30.09.2018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B6B-3C28-4F02-B1C9-8569555C95CF}" type="datetime1">
              <a:rPr lang="cs-CZ" smtClean="0"/>
              <a:pPr/>
              <a:t>30.09.2018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405F-82F6-4943-9A96-BDFFFA405AA0}" type="datetime1">
              <a:rPr lang="cs-CZ" smtClean="0"/>
              <a:pPr/>
              <a:t>30.09.2018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2A8B-6ECE-4BC6-A33F-0DBADE85C861}" type="datetime1">
              <a:rPr lang="cs-CZ" smtClean="0"/>
              <a:pPr/>
              <a:t>30.09.2018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74D-59A0-46BA-898D-BE927D15E474}" type="datetime1">
              <a:rPr lang="cs-CZ" smtClean="0"/>
              <a:pPr/>
              <a:t>30.09.2018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613-3A1D-4955-956A-FD09C943EDC1}" type="datetime1">
              <a:rPr lang="cs-CZ" smtClean="0"/>
              <a:pPr/>
              <a:t>30.09.2018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0FC5-BB3A-4A36-AD0F-049DE1400558}" type="datetime1">
              <a:rPr lang="cs-CZ" smtClean="0"/>
              <a:pPr/>
              <a:t>30.09.2018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E04-E16A-41B2-875D-7BF63426197F}" type="datetime1">
              <a:rPr lang="cs-CZ" smtClean="0"/>
              <a:pPr/>
              <a:t>30.09.2018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B08-7495-4CE8-8ECE-C77C2D07B476}" type="datetime1">
              <a:rPr lang="cs-CZ" smtClean="0"/>
              <a:pPr/>
              <a:t>30.09.2018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EDB-5EEF-43A4-A87A-347ED96D2112}" type="datetime1">
              <a:rPr lang="cs-CZ" smtClean="0"/>
              <a:pPr/>
              <a:t>30.09.2018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.stroner@fsv.cvut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k154.fsv.cvut.cz/~stroner/TCh1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7148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Teorie chyb a vyrovnávací počet 1 (155TCVI)</a:t>
            </a:r>
          </a:p>
        </p:txBody>
      </p:sp>
      <p:sp>
        <p:nvSpPr>
          <p:cNvPr id="5" name="Rectangle 4"/>
          <p:cNvSpPr/>
          <p:nvPr/>
        </p:nvSpPr>
        <p:spPr>
          <a:xfrm>
            <a:off x="714348" y="1266300"/>
            <a:ext cx="8106124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/>
            <a:r>
              <a:rPr lang="cs-CZ" sz="2000" b="1" dirty="0"/>
              <a:t>Přednášející:</a:t>
            </a:r>
            <a:r>
              <a:rPr lang="cs-CZ" sz="2400" dirty="0"/>
              <a:t>	prof. Ing. Martin Štroner, Ph.D. </a:t>
            </a:r>
          </a:p>
          <a:p>
            <a:pPr marL="268288" indent="-268288"/>
            <a:endParaRPr lang="cs-CZ" sz="2400" dirty="0"/>
          </a:p>
          <a:p>
            <a:pPr marL="268288" indent="-268288"/>
            <a:r>
              <a:rPr lang="cs-CZ" sz="2000" b="1" dirty="0"/>
              <a:t>Místnost:</a:t>
            </a:r>
            <a:r>
              <a:rPr lang="cs-CZ" sz="2400" dirty="0"/>
              <a:t>	B912</a:t>
            </a:r>
          </a:p>
          <a:p>
            <a:pPr marL="268288" indent="-268288"/>
            <a:r>
              <a:rPr lang="cs-CZ" sz="2000" b="1" dirty="0"/>
              <a:t>Email:</a:t>
            </a:r>
            <a:r>
              <a:rPr lang="cs-CZ" sz="2400" dirty="0"/>
              <a:t>		</a:t>
            </a:r>
            <a:r>
              <a:rPr lang="cs-CZ" sz="2400" dirty="0">
                <a:hlinkClick r:id="rId3"/>
              </a:rPr>
              <a:t>martin.stroner@fsv.cvut.cz</a:t>
            </a:r>
            <a:r>
              <a:rPr lang="cs-CZ" sz="2400" dirty="0"/>
              <a:t> </a:t>
            </a:r>
          </a:p>
          <a:p>
            <a:pPr marL="268288" indent="-268288"/>
            <a:r>
              <a:rPr lang="cs-CZ" sz="2000" b="1" dirty="0"/>
              <a:t>www 1:</a:t>
            </a:r>
            <a:r>
              <a:rPr lang="cs-CZ" sz="2400" dirty="0"/>
              <a:t> 		</a:t>
            </a:r>
            <a:r>
              <a:rPr lang="cs-CZ" u="sng" dirty="0">
                <a:solidFill>
                  <a:srgbClr val="0000FF"/>
                </a:solidFill>
              </a:rPr>
              <a:t>k154.fsv.cvut.cz/vyuka/geodezie_geoinformatika/tcv1.php</a:t>
            </a:r>
            <a:endParaRPr lang="cs-CZ" sz="2400" u="sng" dirty="0">
              <a:solidFill>
                <a:srgbClr val="0000FF"/>
              </a:solidFill>
            </a:endParaRPr>
          </a:p>
          <a:p>
            <a:pPr marL="268288" indent="-268288"/>
            <a:r>
              <a:rPr lang="cs-CZ" sz="2000" b="1" dirty="0"/>
              <a:t>www 2:</a:t>
            </a:r>
            <a:r>
              <a:rPr lang="cs-CZ" sz="2400" dirty="0"/>
              <a:t>		</a:t>
            </a:r>
            <a:r>
              <a:rPr lang="cs-CZ" sz="2400" dirty="0">
                <a:hlinkClick r:id="rId4"/>
              </a:rPr>
              <a:t>http://k154.fsv.cvut.cz/~stroner</a:t>
            </a:r>
            <a:r>
              <a:rPr lang="cs-CZ" sz="2400">
                <a:hlinkClick r:id="rId4"/>
              </a:rPr>
              <a:t>/TCh1/</a:t>
            </a:r>
            <a:r>
              <a:rPr lang="cs-CZ" sz="2400"/>
              <a:t> </a:t>
            </a:r>
            <a:endParaRPr lang="cs-CZ" sz="2400" dirty="0"/>
          </a:p>
          <a:p>
            <a:pPr marL="268288" indent="-268288"/>
            <a:endParaRPr lang="cs-CZ" sz="1100" dirty="0"/>
          </a:p>
          <a:p>
            <a:pPr marL="268288" indent="-268288"/>
            <a:r>
              <a:rPr lang="cs-CZ" sz="1100" dirty="0"/>
              <a:t>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2" y="620688"/>
            <a:ext cx="77755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3. Chyby měření a jejich dělení, úplná chyba měření.</a:t>
            </a:r>
          </a:p>
          <a:p>
            <a:endParaRPr lang="cs-CZ" sz="2400" b="1" dirty="0"/>
          </a:p>
          <a:p>
            <a:endParaRPr lang="cs-CZ" sz="2000" dirty="0"/>
          </a:p>
          <a:p>
            <a:pPr lvl="0"/>
            <a:endParaRPr lang="cs-CZ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FA34A225-9F6C-47D6-BAC5-7D282455256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03845B1F-D3B2-4CBA-A054-0272DC0420B0}"/>
              </a:ext>
            </a:extLst>
          </p:cNvPr>
          <p:cNvSpPr/>
          <p:nvPr/>
        </p:nvSpPr>
        <p:spPr>
          <a:xfrm>
            <a:off x="539552" y="1343963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Times New Roman" panose="02020603050405020304" pitchFamily="18" charset="0"/>
              </a:rPr>
              <a:t>Omyly</a:t>
            </a:r>
          </a:p>
          <a:p>
            <a:pPr marL="285750" indent="-285750">
              <a:buFontTx/>
              <a:buChar char="-"/>
            </a:pPr>
            <a:r>
              <a:rPr lang="cs-CZ" dirty="0"/>
              <a:t>Omyly nejsou způsobeny objektivními podmínkami měření, nýbrž nesprávnými úkony měřiče (omylem, nepozorností, špatnou manipulací s přístrojem). Nepatří proto mezi chyby nevyhnutelné. Jsou častější u měřičů nezkušených, avšak nebývá jich ušetřen ani zkušený měřič, zejména při únavě. Patří sem např. údaje na stupnici nesprávně čtené o jeden nebo více dílků stupnice, zacílení na jiný bod, opomenutí urovnání libely při nivelaci, náraz o stativ přístroje během měření, chybné znaménko nebo mylný zápis naměřené hodnoty aj.</a:t>
            </a:r>
          </a:p>
          <a:p>
            <a:endParaRPr lang="cs-CZ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Calibri" panose="020F0502020204030204" pitchFamily="34" charset="0"/>
                <a:cs typeface="Times New Roman" panose="02020603050405020304" pitchFamily="18" charset="0"/>
              </a:rPr>
              <a:t>Hrubé chyby a odlehlá měření</a:t>
            </a:r>
          </a:p>
          <a:p>
            <a:pPr marL="285750" indent="-285750">
              <a:buFontTx/>
              <a:buChar char="-"/>
            </a:pPr>
            <a:r>
              <a:rPr lang="cs-CZ" dirty="0"/>
              <a:t>Při kvapném měření nebo za nepříznivých okolností (otřesy přístroje větrem, silné kroucení stativu přístroje vlivem slunce, příliš velké chvění obrazu cíle v dalekohledu ap.) způsobí některá příčina příliš velkou chybu a výsledek nápadně vybočuje z řady měření. Hrubé chyby vznikají i bez zásahu měřiče u automatických systémů vlivem nepříznivého nakupení vlivů a chyb nebo např. vnějšími vlivy (konfigurace družic u GNSS apod.).</a:t>
            </a:r>
          </a:p>
          <a:p>
            <a:endParaRPr lang="cs-CZ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Tyto chyby jsou vzhledem k velikosti běžných chyb velké a tedy je lze identifikovat a měření vyřadit. Při zpracování měření je však vždy nutné počítat s jejich přítomností.</a:t>
            </a:r>
          </a:p>
        </p:txBody>
      </p:sp>
    </p:spTree>
    <p:extLst>
      <p:ext uri="{BB962C8B-B14F-4D97-AF65-F5344CB8AC3E}">
        <p14:creationId xmlns:p14="http://schemas.microsoft.com/office/powerpoint/2010/main" val="4004063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2" y="620688"/>
            <a:ext cx="77755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3. Chyby měření a jejich dělení, úplná chyba měření.</a:t>
            </a:r>
          </a:p>
          <a:p>
            <a:endParaRPr lang="cs-CZ" sz="2400" b="1" dirty="0"/>
          </a:p>
          <a:p>
            <a:endParaRPr lang="cs-CZ" sz="2000" dirty="0"/>
          </a:p>
          <a:p>
            <a:pPr lvl="0"/>
            <a:endParaRPr lang="cs-CZ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FA34A225-9F6C-47D6-BAC5-7D282455256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03845B1F-D3B2-4CBA-A054-0272DC0420B0}"/>
              </a:ext>
            </a:extLst>
          </p:cNvPr>
          <p:cNvSpPr/>
          <p:nvPr/>
        </p:nvSpPr>
        <p:spPr>
          <a:xfrm>
            <a:off x="539552" y="1343963"/>
            <a:ext cx="81472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Times New Roman" panose="02020603050405020304" pitchFamily="18" charset="0"/>
              </a:rPr>
              <a:t>Chyby náhodné</a:t>
            </a:r>
          </a:p>
          <a:p>
            <a:pPr marL="285750" indent="-285750">
              <a:buFontTx/>
              <a:buChar char="-"/>
            </a:pPr>
            <a:r>
              <a:rPr lang="cs-CZ" dirty="0"/>
              <a:t>při stejné měřené veličině, metodě i při stejných podmínkách a pečlivosti měření mohou náhodně nabývat různé velikosti i různého znaménka. Jejich možné hodnoty oscilují kolem nuly. Jednotlivě nemají žádné zákonitosti a jsou vzájemně nezávislé, jsou nepředvídatelné a nezdůvodnitelné.</a:t>
            </a:r>
          </a:p>
          <a:p>
            <a:pPr marL="285750" indent="-285750">
              <a:buFontTx/>
              <a:buChar char="-"/>
            </a:pPr>
            <a:r>
              <a:rPr lang="cs-CZ" dirty="0"/>
              <a:t>Typickým příkladem je chyba v cílení (pointace) na neklidný obraz cíle, jeho nepřesné rozpůlení svislou ryskou, čtení, urovnání libely, odhad desetin dílku, přiřazení měřítka, provážení jeho konce olovnicí, chyba ze zaokrouhlování apod.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V geodézii ze zkušenosti víme, že malé chyby jsou četnější než velké, pravděpodobnost kladné a záporné chyby je stejná. Předpokládáme, že náhodné chyby jsou ze souboru s normálním rozdělením (viz další přednášky). </a:t>
            </a:r>
          </a:p>
          <a:p>
            <a:endParaRPr lang="cs-CZ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F88E290-DEB1-4BED-A1A2-A2F4A12E03B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97" y="4797152"/>
            <a:ext cx="3529965" cy="19672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94">
            <a:extLst>
              <a:ext uri="{FF2B5EF4-FFF2-40B4-BE49-F238E27FC236}">
                <a16:creationId xmlns:a16="http://schemas.microsoft.com/office/drawing/2014/main" id="{2BA0DF4E-A49F-4E85-9EAA-744C1912657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52216" y="4798396"/>
            <a:ext cx="3102312" cy="192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4791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2" y="620688"/>
            <a:ext cx="777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3. Chyby měření a jejich dělení, úplná chyba měření.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FA34A225-9F6C-47D6-BAC5-7D282455256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7D33CE50-0869-48FC-A7BA-0CB0479568E9}"/>
                  </a:ext>
                </a:extLst>
              </p:cNvPr>
              <p:cNvSpPr/>
              <p:nvPr/>
            </p:nvSpPr>
            <p:spPr>
              <a:xfrm>
                <a:off x="684212" y="1124597"/>
                <a:ext cx="7848228" cy="45243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cs-CZ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cs-CZ" b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Chyby systematické</a:t>
                </a:r>
              </a:p>
              <a:p>
                <a:pPr marL="285750" indent="-285750">
                  <a:buFontTx/>
                  <a:buChar char="-"/>
                </a:pPr>
                <a:r>
                  <a:rPr lang="cs-CZ" dirty="0"/>
                  <a:t>Původ systematických chyb je zpravidla v některém faktoru, který při určitých stejných podmínkách měření (např. stejná teplota, osoba nebo přístroj) ovlivňuje ve stejném smyslu měření opakovaná. Chyby v takové skupině měření obsahují stejnou systematickou složku a jsou do určité míry vzájemně závislé (korelované). Jejich klasifikačním měřítkem je způsob působení v čase nebo v prostoru na skupinu měření téhož druhu.</a:t>
                </a:r>
              </a:p>
              <a:p>
                <a:pPr marL="285750" indent="-285750">
                  <a:buFontTx/>
                  <a:buChar char="-"/>
                </a:pPr>
                <a:endParaRPr lang="cs-CZ" dirty="0"/>
              </a:p>
              <a:p>
                <a:pPr marL="285750" indent="-285750">
                  <a:buFontTx/>
                  <a:buChar char="-"/>
                </a:pPr>
                <a:endParaRPr lang="cs-CZ" dirty="0"/>
              </a:p>
              <a:p>
                <a:pPr marL="285750" indent="-285750">
                  <a:buFontTx/>
                  <a:buChar char="-"/>
                </a:pPr>
                <a:r>
                  <a:rPr lang="cs-CZ" dirty="0"/>
                  <a:t>Konstantní systematická chyba se uplatňuje při každém měření stejným znaménkem i stejnou velikostí, takže ji nepoznáme při opakovaném měření téže veličiny. Příkladem je měření délky pásmem o domnělé délce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cs-CZ" dirty="0"/>
                  <a:t>, kdežto neznámá skutečná délka je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 (též kolimační chyba pro určitý úhel, chyba indexová, cílení na chybně excentrický cíl apod.).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7D33CE50-0869-48FC-A7BA-0CB0479568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12" y="1124597"/>
                <a:ext cx="7848228" cy="4524315"/>
              </a:xfrm>
              <a:prstGeom prst="rect">
                <a:avLst/>
              </a:prstGeom>
              <a:blipFill>
                <a:blip r:embed="rId3"/>
                <a:stretch>
                  <a:fillRect l="-621" r="-7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1860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2" y="620688"/>
            <a:ext cx="777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3. Chyby měření a jejich dělení, úplná chyba měření.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FA34A225-9F6C-47D6-BAC5-7D282455256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7D33CE50-0869-48FC-A7BA-0CB0479568E9}"/>
              </a:ext>
            </a:extLst>
          </p:cNvPr>
          <p:cNvSpPr/>
          <p:nvPr/>
        </p:nvSpPr>
        <p:spPr>
          <a:xfrm>
            <a:off x="684212" y="1124597"/>
            <a:ext cx="79202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/>
              <a:t>Proměnlivá systematická chyba souvisí s proměnlivou podmínkou měření. Některé systematické chyby mohou nabývat i různého znaménka: např. refrakční chyba během dne i noci, přičemž nenulová konstantní složka je dána konfigurací terénu v okolí stanoviska a podél záměry. Jiná je chyba jednostranná, která mění hodnotu od měření k měření, ale je stále stejného znaménka (chyba z náklonu nivelační latě nebo z vybočení měřítka vždy zvětšuje výsledek proti skutečnosti, podobně chyba osobní v půlení cíle nebo v registraci času).</a:t>
            </a:r>
          </a:p>
          <a:p>
            <a:endParaRPr lang="cs-CZ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/>
              <a:t>Proměnlivá systematická chyba může být přímo závislá na konkrétní okolnosti, např. vlivem  teploty - protažení pásma, chyba elektronicky měřené délky v atmosféře. Může být také závislá na měřené hodnotě (cyklická chyba na vodorovném kruhu teodolitu), nepřesně vyznačená délka pásma apod.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65E23C-1ACC-421A-833F-5DE42B165597}"/>
              </a:ext>
            </a:extLst>
          </p:cNvPr>
          <p:cNvSpPr/>
          <p:nvPr/>
        </p:nvSpPr>
        <p:spPr>
          <a:xfrm>
            <a:off x="684212" y="5017971"/>
            <a:ext cx="76322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Skutečná (úplná) chyba se skládá ze složky náhodné a systematické, </a:t>
            </a:r>
            <a:r>
              <a:rPr lang="cs-CZ" sz="2000" b="1" dirty="0"/>
              <a:t>přičemž se každá řídí jinými zákony.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E85B719B-2374-45C2-A3BB-E32802E53215}"/>
                  </a:ext>
                </a:extLst>
              </p:cNvPr>
              <p:cNvSpPr/>
              <p:nvPr/>
            </p:nvSpPr>
            <p:spPr>
              <a:xfrm>
                <a:off x="1115616" y="5827874"/>
                <a:ext cx="13783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E85B719B-2374-45C2-A3BB-E32802E532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5827874"/>
                <a:ext cx="137832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7090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14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684856" y="620688"/>
                <a:ext cx="7775576" cy="5721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4. Charakteristiky náhodných veličin.</a:t>
                </a:r>
              </a:p>
              <a:p>
                <a:r>
                  <a:rPr lang="cs-CZ" sz="2400" b="1" dirty="0"/>
                  <a:t>	</a:t>
                </a:r>
              </a:p>
              <a:p>
                <a:r>
                  <a:rPr lang="cs-CZ" sz="2000" dirty="0"/>
                  <a:t>Soubor i charakteristiky jsou dle počtu měření</a:t>
                </a:r>
              </a:p>
              <a:p>
                <a:endParaRPr lang="cs-CZ" sz="2000" dirty="0"/>
              </a:p>
              <a:p>
                <a:pPr marL="342900" indent="-342900">
                  <a:buFontTx/>
                  <a:buChar char="-"/>
                </a:pPr>
                <a:r>
                  <a:rPr lang="cs-CZ" sz="2000" b="1" dirty="0"/>
                  <a:t>Základní</a:t>
                </a:r>
                <a:r>
                  <a:rPr lang="cs-CZ" sz="2000" dirty="0"/>
                  <a:t> – soubor obsahuje </a:t>
                </a:r>
                <a:r>
                  <a:rPr lang="cs-CZ" sz="2000" b="1" dirty="0"/>
                  <a:t>nekonečně</a:t>
                </a:r>
                <a:r>
                  <a:rPr lang="cs-CZ" sz="2000" dirty="0"/>
                  <a:t> mnoho údajů</a:t>
                </a:r>
              </a:p>
              <a:p>
                <a:pPr marL="342900" indent="-342900">
                  <a:buFontTx/>
                  <a:buChar char="-"/>
                </a:pPr>
                <a:r>
                  <a:rPr lang="cs-CZ" sz="2000" b="1" dirty="0"/>
                  <a:t>Výběrové</a:t>
                </a:r>
                <a:r>
                  <a:rPr lang="cs-CZ" sz="2000" dirty="0"/>
                  <a:t> – soubor obsahuje </a:t>
                </a:r>
                <a:r>
                  <a:rPr lang="cs-CZ" sz="2000" b="1" dirty="0"/>
                  <a:t>konečně</a:t>
                </a:r>
                <a:r>
                  <a:rPr lang="cs-CZ" sz="2000" dirty="0"/>
                  <a:t> mnoho údajů</a:t>
                </a:r>
              </a:p>
              <a:p>
                <a:endParaRPr lang="cs-CZ" sz="2400" dirty="0"/>
              </a:p>
              <a:p>
                <a:r>
                  <a:rPr lang="cs-CZ" sz="2000" dirty="0"/>
                  <a:t>Souvisí to opět s tím, že pokud je menší než nekonečný soubor měření, je jeho obsah náhodný a tedy i charakteristiky jsou náhodné. Lze opět určovat charakteristiky těchto charakteristik.</a:t>
                </a:r>
              </a:p>
              <a:p>
                <a:endParaRPr lang="cs-CZ" sz="2000" dirty="0"/>
              </a:p>
              <a:p>
                <a:r>
                  <a:rPr lang="cs-CZ" sz="2000" dirty="0"/>
                  <a:t>Jako charakteristiky se používají centrální momenty. K-</a:t>
                </a:r>
                <a:r>
                  <a:rPr lang="cs-CZ" sz="2000" dirty="0" err="1"/>
                  <a:t>tý</a:t>
                </a:r>
                <a:r>
                  <a:rPr lang="cs-CZ" sz="2000" dirty="0"/>
                  <a:t> centrální moment:</a:t>
                </a:r>
              </a:p>
              <a:p>
                <a:endParaRPr lang="cs-CZ" sz="2000" dirty="0"/>
              </a:p>
              <a:p>
                <a:r>
                  <a:rPr lang="cs-CZ" sz="2000" dirty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ctrlPr>
                                  <a:rPr lang="cs-CZ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cs-CZ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cs-CZ" sz="2000" dirty="0"/>
                  <a:t> </a:t>
                </a:r>
              </a:p>
              <a:p>
                <a:endParaRPr lang="cs-CZ" sz="2000" dirty="0"/>
              </a:p>
              <a:p>
                <a:r>
                  <a:rPr lang="cs-CZ" sz="2000" dirty="0"/>
                  <a:t>(což pro měření stejné přesnosti znamená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cs-CZ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Sup>
                              <m:sSub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cs-CZ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cs-CZ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cs-CZ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bSup>
                          </m:e>
                        </m:nary>
                      </m:num>
                      <m:den>
                        <m: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cs-CZ" sz="2000" dirty="0"/>
                  <a:t> .</a:t>
                </a:r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856" y="620688"/>
                <a:ext cx="7775576" cy="5721887"/>
              </a:xfrm>
              <a:prstGeom prst="rect">
                <a:avLst/>
              </a:prstGeom>
              <a:blipFill>
                <a:blip r:embed="rId3"/>
                <a:stretch>
                  <a:fillRect l="-1176" t="-853" r="-6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AEABA6EA-FECE-4F58-8030-A74B88362C55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3325407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2" y="620688"/>
            <a:ext cx="77755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4. Charakteristiky náhodných veličin.</a:t>
            </a:r>
          </a:p>
          <a:p>
            <a:r>
              <a:rPr lang="cs-CZ" sz="2400" b="1" dirty="0"/>
              <a:t>	</a:t>
            </a:r>
          </a:p>
          <a:p>
            <a:r>
              <a:rPr lang="cs-CZ" sz="2400" b="1" dirty="0"/>
              <a:t>Poloha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Odhad pravé (správné, ideální) hodnoty ze souboru měření.</a:t>
            </a:r>
          </a:p>
          <a:p>
            <a:pPr marL="342900" indent="-342900">
              <a:buFontTx/>
              <a:buChar char="-"/>
            </a:pPr>
            <a:endParaRPr lang="cs-CZ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EABA6EA-FECE-4F58-8030-A74B88362C55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65050A3-B2DB-4F36-BC44-1100EB0ED82B}"/>
                  </a:ext>
                </a:extLst>
              </p:cNvPr>
              <p:cNvSpPr/>
              <p:nvPr/>
            </p:nvSpPr>
            <p:spPr>
              <a:xfrm>
                <a:off x="697802" y="2945789"/>
                <a:ext cx="22665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střední hodnota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65050A3-B2DB-4F36-BC44-1100EB0ED8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802" y="2945789"/>
                <a:ext cx="2266583" cy="369332"/>
              </a:xfrm>
              <a:prstGeom prst="rect">
                <a:avLst/>
              </a:prstGeom>
              <a:blipFill>
                <a:blip r:embed="rId3"/>
                <a:stretch>
                  <a:fillRect l="-2151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CFD2F5EB-A501-46D9-8D1F-6B711B632FE3}"/>
                  </a:ext>
                </a:extLst>
              </p:cNvPr>
              <p:cNvSpPr/>
              <p:nvPr/>
            </p:nvSpPr>
            <p:spPr>
              <a:xfrm>
                <a:off x="3346172" y="2778891"/>
                <a:ext cx="2258567" cy="800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  <m:sup/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cs-CZ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CFD2F5EB-A501-46D9-8D1F-6B711B632F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172" y="2778891"/>
                <a:ext cx="2258567" cy="800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10F4C96A-2A7A-4610-8DD6-510C9A9FFA66}"/>
                  </a:ext>
                </a:extLst>
              </p:cNvPr>
              <p:cNvSpPr/>
              <p:nvPr/>
            </p:nvSpPr>
            <p:spPr>
              <a:xfrm>
                <a:off x="5986526" y="2679498"/>
                <a:ext cx="2451761" cy="901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𝜑</m:t>
                          </m:r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10F4C96A-2A7A-4610-8DD6-510C9A9FFA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6526" y="2679498"/>
                <a:ext cx="2451761" cy="9019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>
            <a:extLst>
              <a:ext uri="{FF2B5EF4-FFF2-40B4-BE49-F238E27FC236}">
                <a16:creationId xmlns:a16="http://schemas.microsoft.com/office/drawing/2014/main" id="{3E933FDA-0407-4AA9-B9AA-D4725F6D4F98}"/>
              </a:ext>
            </a:extLst>
          </p:cNvPr>
          <p:cNvSpPr/>
          <p:nvPr/>
        </p:nvSpPr>
        <p:spPr>
          <a:xfrm>
            <a:off x="762339" y="3315121"/>
            <a:ext cx="2137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(aritmetický průměr)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5F40A37-26A7-489C-9D64-27C8FC2C5C31}"/>
              </a:ext>
            </a:extLst>
          </p:cNvPr>
          <p:cNvSpPr/>
          <p:nvPr/>
        </p:nvSpPr>
        <p:spPr>
          <a:xfrm>
            <a:off x="697803" y="4645716"/>
            <a:ext cx="79066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Medián = hodnota, která dělí soubor na dvě stejné poloviny.</a:t>
            </a:r>
          </a:p>
          <a:p>
            <a:r>
              <a:rPr lang="cs-CZ" dirty="0"/>
              <a:t>Modus = hodnota s nejvyšší četností. </a:t>
            </a:r>
          </a:p>
          <a:p>
            <a:endParaRPr lang="cs-CZ" dirty="0"/>
          </a:p>
          <a:p>
            <a:r>
              <a:rPr lang="cs-CZ" dirty="0"/>
              <a:t>Jsou i další odhady polohy, které se však v geodézii nepoužívají – např. harmonický průměr apod.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6C0A4222-5406-4C31-812F-2EDDA61D257D}"/>
                  </a:ext>
                </a:extLst>
              </p:cNvPr>
              <p:cNvSpPr/>
              <p:nvPr/>
            </p:nvSpPr>
            <p:spPr>
              <a:xfrm>
                <a:off x="3346172" y="3766767"/>
                <a:ext cx="2459327" cy="595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𝐴𝑃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+...+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6C0A4222-5406-4C31-812F-2EDDA61D25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172" y="3766767"/>
                <a:ext cx="2459327" cy="5954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5086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2" y="620688"/>
            <a:ext cx="77755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4. Charakteristiky náhodných veličin.</a:t>
            </a:r>
          </a:p>
          <a:p>
            <a:r>
              <a:rPr lang="cs-CZ" sz="2400" b="1" dirty="0"/>
              <a:t>	</a:t>
            </a:r>
          </a:p>
          <a:p>
            <a:r>
              <a:rPr lang="cs-CZ" sz="2400" b="1" dirty="0"/>
              <a:t>Přesnost (proměnlivost)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ukazují, jakým způsobem se měřené hodnoty kumulují kolem střední hodnoty.</a:t>
            </a:r>
          </a:p>
          <a:p>
            <a:pPr marL="342900" indent="-342900">
              <a:buFontTx/>
              <a:buChar char="-"/>
            </a:pPr>
            <a:endParaRPr lang="cs-CZ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EABA6EA-FECE-4F58-8030-A74B88362C55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974BF5D0-B7CE-41B8-9397-D2A7099AA996}"/>
              </a:ext>
            </a:extLst>
          </p:cNvPr>
          <p:cNvSpPr/>
          <p:nvPr/>
        </p:nvSpPr>
        <p:spPr>
          <a:xfrm>
            <a:off x="685834" y="3567028"/>
            <a:ext cx="3809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Směrodatná odchylka = střední chyba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832C0D0A-86D8-4679-809C-ADDD1E2593B1}"/>
                  </a:ext>
                </a:extLst>
              </p:cNvPr>
              <p:cNvSpPr/>
              <p:nvPr/>
            </p:nvSpPr>
            <p:spPr>
              <a:xfrm>
                <a:off x="1172792" y="3063354"/>
                <a:ext cx="28902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𝐸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832C0D0A-86D8-4679-809C-ADDD1E2593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792" y="3063354"/>
                <a:ext cx="289027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délník 8">
            <a:extLst>
              <a:ext uri="{FF2B5EF4-FFF2-40B4-BE49-F238E27FC236}">
                <a16:creationId xmlns:a16="http://schemas.microsoft.com/office/drawing/2014/main" id="{BE19FBFE-CC30-4C3A-AB19-59445C705610}"/>
              </a:ext>
            </a:extLst>
          </p:cNvPr>
          <p:cNvSpPr/>
          <p:nvPr/>
        </p:nvSpPr>
        <p:spPr>
          <a:xfrm>
            <a:off x="676503" y="267698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Variance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4FD0F733-F217-4A4D-807A-06AADFF516DC}"/>
                  </a:ext>
                </a:extLst>
              </p:cNvPr>
              <p:cNvSpPr/>
              <p:nvPr/>
            </p:nvSpPr>
            <p:spPr>
              <a:xfrm>
                <a:off x="1172792" y="4029327"/>
                <a:ext cx="2984920" cy="427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𝜎</m:t>
                    </m:r>
                    <m:r>
                      <a:rPr lang="cs-CZ" i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𝑉</m:t>
                        </m:r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rad>
                  </m:oMath>
                </a14:m>
                <a:r>
                  <a:rPr lang="cs-CZ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𝐸</m:t>
                        </m:r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cs-CZ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d>
                                  <m:d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cs-CZ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4FD0F733-F217-4A4D-807A-06AADFF516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792" y="4029327"/>
                <a:ext cx="2984920" cy="427746"/>
              </a:xfrm>
              <a:prstGeom prst="rect">
                <a:avLst/>
              </a:prstGeom>
              <a:blipFill>
                <a:blip r:embed="rId4"/>
                <a:stretch>
                  <a:fillRect b="-214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C4F79FF5-E8A6-42CC-97F3-07E3765CFCF5}"/>
                  </a:ext>
                </a:extLst>
              </p:cNvPr>
              <p:cNvSpPr/>
              <p:nvPr/>
            </p:nvSpPr>
            <p:spPr>
              <a:xfrm>
                <a:off x="4736946" y="3936360"/>
                <a:ext cx="1174937" cy="6304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𝜀𝜀</m:t>
                              </m:r>
                            </m:e>
                          </m:d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C4F79FF5-E8A6-42CC-97F3-07E3765CFC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946" y="3936360"/>
                <a:ext cx="1174937" cy="6304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A943186A-9F32-492F-B102-1E6F97EC2621}"/>
                  </a:ext>
                </a:extLst>
              </p:cNvPr>
              <p:cNvSpPr/>
              <p:nvPr/>
            </p:nvSpPr>
            <p:spPr>
              <a:xfrm>
                <a:off x="6444208" y="3936360"/>
                <a:ext cx="1183016" cy="6304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𝑣𝑣</m:t>
                              </m:r>
                            </m:e>
                          </m:d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´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A943186A-9F32-492F-B102-1E6F97EC26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3936360"/>
                <a:ext cx="1183016" cy="6304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10">
            <a:extLst>
              <a:ext uri="{FF2B5EF4-FFF2-40B4-BE49-F238E27FC236}">
                <a16:creationId xmlns:a16="http://schemas.microsoft.com/office/drawing/2014/main" id="{2AFB9200-CF33-40E8-9EF3-F410BB44DA7C}"/>
              </a:ext>
            </a:extLst>
          </p:cNvPr>
          <p:cNvSpPr/>
          <p:nvPr/>
        </p:nvSpPr>
        <p:spPr>
          <a:xfrm>
            <a:off x="676503" y="4917944"/>
            <a:ext cx="1722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Průměrná chyba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A9EDF7E1-5646-4667-8FBB-D064F84D33CC}"/>
                  </a:ext>
                </a:extLst>
              </p:cNvPr>
              <p:cNvSpPr/>
              <p:nvPr/>
            </p:nvSpPr>
            <p:spPr>
              <a:xfrm>
                <a:off x="1172792" y="5304315"/>
                <a:ext cx="1286250" cy="6304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e>
                          </m:acc>
                        </m:e>
                        <m:sub>
                          <m:d>
                            <m:dPr>
                              <m:begChr m:val="|"/>
                              <m:endChr m:val="|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A9EDF7E1-5646-4667-8FBB-D064F84D33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792" y="5304315"/>
                <a:ext cx="1286250" cy="6304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bdélník 12">
            <a:extLst>
              <a:ext uri="{FF2B5EF4-FFF2-40B4-BE49-F238E27FC236}">
                <a16:creationId xmlns:a16="http://schemas.microsoft.com/office/drawing/2014/main" id="{A2783155-2CE8-479A-81C9-D53E9174B302}"/>
              </a:ext>
            </a:extLst>
          </p:cNvPr>
          <p:cNvSpPr/>
          <p:nvPr/>
        </p:nvSpPr>
        <p:spPr>
          <a:xfrm>
            <a:off x="3497613" y="4917944"/>
            <a:ext cx="52252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Pravděpodobná chyba</a:t>
            </a:r>
          </a:p>
          <a:p>
            <a:pPr marL="285750" indent="-285750"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Uprostřed řady při seřazení podle absolutní velikosti.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958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2" y="620688"/>
            <a:ext cx="777557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4. Charakteristiky náhodných veličin.</a:t>
            </a:r>
          </a:p>
          <a:p>
            <a:r>
              <a:rPr lang="cs-CZ" sz="2400" b="1" dirty="0"/>
              <a:t>	</a:t>
            </a:r>
          </a:p>
          <a:p>
            <a:r>
              <a:rPr lang="cs-CZ" sz="2400" b="1" dirty="0"/>
              <a:t>Šikmost</a:t>
            </a:r>
          </a:p>
          <a:p>
            <a:endParaRPr lang="cs-CZ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DF6E2FAA-7566-4055-A0B8-C57D75CDF7F0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p:pic>
        <p:nvPicPr>
          <p:cNvPr id="2050" name="Picture 2" descr="Soubor:Å ikmost.JPG">
            <a:extLst>
              <a:ext uri="{FF2B5EF4-FFF2-40B4-BE49-F238E27FC236}">
                <a16:creationId xmlns:a16="http://schemas.microsoft.com/office/drawing/2014/main" id="{5136DE11-E1E8-46BB-BF50-BC53B66A8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078" y="3311806"/>
            <a:ext cx="5639287" cy="2834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53CE6BD-DC63-491A-B6E1-734DFFF75D88}"/>
                  </a:ext>
                </a:extLst>
              </p:cNvPr>
              <p:cNvSpPr/>
              <p:nvPr/>
            </p:nvSpPr>
            <p:spPr>
              <a:xfrm>
                <a:off x="1115616" y="1918707"/>
                <a:ext cx="2066976" cy="629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53CE6BD-DC63-491A-B6E1-734DFFF75D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918707"/>
                <a:ext cx="2066976" cy="6299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4554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2" y="620688"/>
            <a:ext cx="777557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4. Charakteristiky náhodných veličin.</a:t>
            </a:r>
          </a:p>
          <a:p>
            <a:r>
              <a:rPr lang="cs-CZ" sz="2400" b="1" dirty="0"/>
              <a:t>	</a:t>
            </a:r>
          </a:p>
          <a:p>
            <a:r>
              <a:rPr lang="cs-CZ" sz="2400" b="1" dirty="0"/>
              <a:t>Špičatost</a:t>
            </a:r>
          </a:p>
          <a:p>
            <a:endParaRPr lang="cs-CZ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29D0A92D-3A68-4488-94E3-4CEE75C5D01E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p:pic>
        <p:nvPicPr>
          <p:cNvPr id="3074" name="Picture 2" descr="Soubor:Å piÄatost.JPG">
            <a:extLst>
              <a:ext uri="{FF2B5EF4-FFF2-40B4-BE49-F238E27FC236}">
                <a16:creationId xmlns:a16="http://schemas.microsoft.com/office/drawing/2014/main" id="{85F9F243-E923-4D83-974D-9FAB87004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268" y="2492896"/>
            <a:ext cx="5749464" cy="2623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B5535028-79A2-4CE3-9B87-56090FD5451B}"/>
                  </a:ext>
                </a:extLst>
              </p:cNvPr>
              <p:cNvSpPr/>
              <p:nvPr/>
            </p:nvSpPr>
            <p:spPr>
              <a:xfrm>
                <a:off x="1115616" y="2056763"/>
                <a:ext cx="1617494" cy="629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B5535028-79A2-4CE3-9B87-56090FD545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056763"/>
                <a:ext cx="1617494" cy="6299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E0268AA9-D2E0-4CAA-A6FA-157D08C0AD73}"/>
                  </a:ext>
                </a:extLst>
              </p:cNvPr>
              <p:cNvSpPr/>
              <p:nvPr/>
            </p:nvSpPr>
            <p:spPr>
              <a:xfrm>
                <a:off x="1115616" y="2799084"/>
                <a:ext cx="2476704" cy="629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i="0">
                          <a:latin typeface="Cambria Math" panose="02040503050406030204" pitchFamily="18" charset="0"/>
                        </a:rPr>
                        <m:t>−3=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cs-CZ" i="0">
                          <a:latin typeface="Cambria Math" panose="02040503050406030204" pitchFamily="18" charset="0"/>
                        </a:rPr>
                        <m:t>−3 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E0268AA9-D2E0-4CAA-A6FA-157D08C0AD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799084"/>
                <a:ext cx="2476704" cy="6299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9203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cs-CZ" sz="2800" b="1" dirty="0">
                <a:sym typeface="Wingdings" panose="05000000000000000000" pitchFamily="2" charset="2"/>
              </a:rPr>
              <a:t></a:t>
            </a:r>
            <a:r>
              <a:rPr lang="cs-CZ" sz="2800" b="1" dirty="0"/>
              <a:t> Konec </a:t>
            </a:r>
            <a:r>
              <a:rPr lang="cs-CZ" sz="2800" b="1" dirty="0">
                <a:sym typeface="Wingdings" panose="05000000000000000000" pitchFamily="2" charset="2"/>
              </a:rPr>
              <a:t></a:t>
            </a:r>
            <a:endParaRPr lang="cs-CZ" sz="2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018003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3D4E4B03-DC1A-4467-96C5-B50E9BA41DC7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7148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Teorie chyb a vyrovnávací počet 1 (155TCVI)</a:t>
            </a:r>
          </a:p>
        </p:txBody>
      </p:sp>
      <p:sp>
        <p:nvSpPr>
          <p:cNvPr id="5" name="Rectangle 4"/>
          <p:cNvSpPr/>
          <p:nvPr/>
        </p:nvSpPr>
        <p:spPr>
          <a:xfrm>
            <a:off x="714348" y="1266300"/>
            <a:ext cx="81061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/>
            <a:r>
              <a:rPr lang="cs-CZ" sz="2000" b="1" dirty="0"/>
              <a:t>Přednášející:</a:t>
            </a:r>
            <a:r>
              <a:rPr lang="cs-CZ" sz="2400" dirty="0"/>
              <a:t>	prof. Ing. Martin Štroner, Ph.D. </a:t>
            </a:r>
          </a:p>
        </p:txBody>
      </p:sp>
      <p:sp>
        <p:nvSpPr>
          <p:cNvPr id="6" name="Rectangle 5"/>
          <p:cNvSpPr/>
          <p:nvPr/>
        </p:nvSpPr>
        <p:spPr>
          <a:xfrm>
            <a:off x="642910" y="2300814"/>
            <a:ext cx="785818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/>
            <a:r>
              <a:rPr lang="cs-CZ" sz="2000" b="1" dirty="0"/>
              <a:t>Literatura</a:t>
            </a:r>
          </a:p>
          <a:p>
            <a:pPr marL="179388" indent="-179388"/>
            <a:r>
              <a:rPr lang="cs-CZ" sz="300" dirty="0"/>
              <a:t> </a:t>
            </a:r>
            <a:endParaRPr lang="cs-CZ" sz="700" dirty="0"/>
          </a:p>
          <a:p>
            <a:pPr marL="179388" indent="-179388"/>
            <a:endParaRPr lang="cs-CZ" sz="1400" dirty="0"/>
          </a:p>
          <a:p>
            <a:pPr marL="361950" indent="-361950"/>
            <a:r>
              <a:rPr lang="cs-CZ" dirty="0"/>
              <a:t>[1] Hampacher, M. - Štroner, M.: Zpracování a analýza měření v inženýrské geodézii. 2. vyd. Praha: Česká technika - nakladatelství ČVUT, ČVUT v Praze, 2015. 336 s. ISBN 978-80-01-05843-5.</a:t>
            </a:r>
          </a:p>
          <a:p>
            <a:pPr marL="361950" indent="-361950"/>
            <a:r>
              <a:rPr lang="cs-CZ" dirty="0"/>
              <a:t>[2] Böhm, J. - </a:t>
            </a:r>
            <a:r>
              <a:rPr lang="cs-CZ" dirty="0" err="1"/>
              <a:t>Radouch</a:t>
            </a:r>
            <a:r>
              <a:rPr lang="cs-CZ" dirty="0"/>
              <a:t>, V. - Hampacher, M.: Teorie chyb a vyrovnávací počet. GKP, Praha 1990. ISBN 80-7011-056-2.</a:t>
            </a:r>
          </a:p>
          <a:p>
            <a:pPr marL="361950" indent="-361950"/>
            <a:endParaRPr lang="cs-CZ" dirty="0"/>
          </a:p>
          <a:p>
            <a:pPr marL="361950" indent="-361950"/>
            <a:r>
              <a:rPr lang="cs-CZ" dirty="0"/>
              <a:t>[3] Koch, K. R.: </a:t>
            </a:r>
            <a:r>
              <a:rPr lang="cs-CZ" dirty="0" err="1"/>
              <a:t>Parameter</a:t>
            </a:r>
            <a:r>
              <a:rPr lang="cs-CZ" dirty="0"/>
              <a:t> </a:t>
            </a:r>
            <a:r>
              <a:rPr lang="cs-CZ" dirty="0" err="1"/>
              <a:t>Estimation</a:t>
            </a:r>
            <a:r>
              <a:rPr lang="cs-CZ" dirty="0"/>
              <a:t> and </a:t>
            </a:r>
            <a:r>
              <a:rPr lang="cs-CZ" dirty="0" err="1"/>
              <a:t>Hypothesis</a:t>
            </a:r>
            <a:r>
              <a:rPr lang="cs-CZ" dirty="0"/>
              <a:t> Testing in </a:t>
            </a:r>
            <a:r>
              <a:rPr lang="cs-CZ" dirty="0" err="1"/>
              <a:t>Linear</a:t>
            </a:r>
            <a:r>
              <a:rPr lang="cs-CZ" dirty="0"/>
              <a:t> </a:t>
            </a:r>
            <a:r>
              <a:rPr lang="cs-CZ" dirty="0" err="1"/>
              <a:t>Models</a:t>
            </a:r>
            <a:r>
              <a:rPr lang="cs-CZ" dirty="0"/>
              <a:t>. </a:t>
            </a:r>
            <a:r>
              <a:rPr lang="cs-CZ" dirty="0" err="1"/>
              <a:t>Springer</a:t>
            </a:r>
            <a:r>
              <a:rPr lang="cs-CZ" dirty="0"/>
              <a:t> </a:t>
            </a:r>
            <a:r>
              <a:rPr lang="cs-CZ" dirty="0" err="1"/>
              <a:t>Verlag</a:t>
            </a:r>
            <a:r>
              <a:rPr lang="cs-CZ" dirty="0"/>
              <a:t>, </a:t>
            </a:r>
            <a:r>
              <a:rPr lang="cs-CZ" dirty="0" err="1"/>
              <a:t>Berlin</a:t>
            </a:r>
            <a:r>
              <a:rPr lang="cs-CZ" dirty="0"/>
              <a:t>, 1999, ISBN 978-3-540-65257-1.</a:t>
            </a:r>
          </a:p>
          <a:p>
            <a:pPr marL="361950" indent="-361950"/>
            <a:r>
              <a:rPr lang="cs-CZ" dirty="0"/>
              <a:t>[4] Hampacher, M. - </a:t>
            </a:r>
            <a:r>
              <a:rPr lang="cs-CZ" dirty="0" err="1"/>
              <a:t>Radouch</a:t>
            </a:r>
            <a:r>
              <a:rPr lang="cs-CZ" dirty="0"/>
              <a:t>, V.: Teorie chyb a vyrovnávací počet 10, 20. Příklady a návody ke cvičení. ČVUT v Praze, 2000, ISBN 80-01-02250-1</a:t>
            </a:r>
          </a:p>
          <a:p>
            <a:pPr marL="361950" indent="-361950"/>
            <a:r>
              <a:rPr lang="cs-CZ" dirty="0"/>
              <a:t>[5] Hampacher, M. - </a:t>
            </a:r>
            <a:r>
              <a:rPr lang="cs-CZ" dirty="0" err="1"/>
              <a:t>Radouch</a:t>
            </a:r>
            <a:r>
              <a:rPr lang="cs-CZ" dirty="0"/>
              <a:t>, V.: Teorie chyb a vyrovnávací počet 10. ISBN: ČVUT v Praze, 1997, ISBN 80-01-01704-4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05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5" y="571480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Teorie chyb a vyrovnávací počet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5" y="1201324"/>
            <a:ext cx="777557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Témata přednášek</a:t>
            </a:r>
            <a:endParaRPr lang="cs-CZ" sz="2400" dirty="0"/>
          </a:p>
          <a:p>
            <a:pPr lvl="0"/>
            <a:endParaRPr lang="cs-CZ" sz="1400" dirty="0"/>
          </a:p>
          <a:p>
            <a:pPr marL="457200" lvl="0" indent="-457200">
              <a:buAutoNum type="arabicPeriod"/>
            </a:pPr>
            <a:r>
              <a:rPr lang="cs-CZ" sz="2000" dirty="0"/>
              <a:t>Úvod do předmětu. Chyby měření. Charakteristiky náhodných veličin.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Vybraná rozdělení pravděpodobnosti náhodných veličin. Bodové a intervalové odhady. Testování shody rozdělení.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Zákon hromadění skutečných chyb, směrodatných odchylek. 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Dvou a vícerozměrné chyby a charakteristiky přesnosti. Vyrovnání měření. Vyrovnání měření přímých. Dvojice měření.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Metoda nejmenších čtverců. Vyrovnání měření zprostředkujících. 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Vyrovnání měření zprostředkujících – příklady.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Vyrovnání měření zprostředkujících – přehled postupu vyrovnání, kontroly.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Vyrovnání podmínkových měření. 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Vyrovnání zprostředkujících s podmínkami. 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Vyrovnání geodetické sítě. Vyrovnání sítě volné, vázané.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Regresní a korelační analýza - lineární regrese.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Testování statistických hypotéz.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Závěr, ke zkoušce.</a:t>
            </a:r>
          </a:p>
        </p:txBody>
      </p:sp>
    </p:spTree>
    <p:extLst>
      <p:ext uri="{BB962C8B-B14F-4D97-AF65-F5344CB8AC3E}">
        <p14:creationId xmlns:p14="http://schemas.microsoft.com/office/powerpoint/2010/main" val="159823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5" y="571480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Teorie chyb a vyrovnávací počet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3" y="1484786"/>
            <a:ext cx="77755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Téma č. 1: </a:t>
            </a:r>
            <a:r>
              <a:rPr lang="cs-CZ" sz="2000" b="1" dirty="0"/>
              <a:t>Úvod.</a:t>
            </a:r>
          </a:p>
          <a:p>
            <a:endParaRPr lang="cs-CZ" sz="2000" dirty="0"/>
          </a:p>
          <a:p>
            <a:pPr marL="457200" lvl="0" indent="-457200">
              <a:buAutoNum type="arabicPeriod"/>
            </a:pPr>
            <a:r>
              <a:rPr lang="cs-CZ" sz="2000" dirty="0"/>
              <a:t>Úvod do předmětu. 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Vlastnosti měření. 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Chyby měření a jejich dělení, úplná chyba měření.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Charakteristiky náhodných veličin </a:t>
            </a:r>
          </a:p>
          <a:p>
            <a:pPr marL="800100" lvl="1" indent="-342900">
              <a:buFontTx/>
              <a:buChar char="-"/>
            </a:pPr>
            <a:r>
              <a:rPr lang="cs-CZ" sz="2000" dirty="0"/>
              <a:t>Polohy,</a:t>
            </a:r>
          </a:p>
          <a:p>
            <a:pPr marL="800100" lvl="1" indent="-342900">
              <a:buFontTx/>
              <a:buChar char="-"/>
            </a:pPr>
            <a:r>
              <a:rPr lang="cs-CZ" sz="2000" dirty="0"/>
              <a:t>přesnosti, </a:t>
            </a:r>
          </a:p>
          <a:p>
            <a:pPr marL="800100" lvl="1" indent="-342900">
              <a:buFontTx/>
              <a:buChar char="-"/>
            </a:pPr>
            <a:r>
              <a:rPr lang="cs-CZ" sz="2000" dirty="0"/>
              <a:t>Šikmosti,</a:t>
            </a:r>
          </a:p>
          <a:p>
            <a:pPr marL="800100" lvl="1" indent="-342900">
              <a:buFontTx/>
              <a:buChar char="-"/>
            </a:pPr>
            <a:r>
              <a:rPr lang="cs-CZ" sz="2000" dirty="0"/>
              <a:t>Špičatosti.</a:t>
            </a:r>
          </a:p>
        </p:txBody>
      </p:sp>
    </p:spTree>
    <p:extLst>
      <p:ext uri="{BB962C8B-B14F-4D97-AF65-F5344CB8AC3E}">
        <p14:creationId xmlns:p14="http://schemas.microsoft.com/office/powerpoint/2010/main" val="202617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2" y="620688"/>
            <a:ext cx="7775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1. Úvod do předmětu.</a:t>
            </a:r>
          </a:p>
          <a:p>
            <a:r>
              <a:rPr lang="cs-CZ" sz="2000" dirty="0"/>
              <a:t>Základy teorie chyb měření</a:t>
            </a:r>
          </a:p>
          <a:p>
            <a:endParaRPr lang="cs-CZ" sz="20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1928342F-35D9-4A10-B138-FEED6EE73FA6}"/>
              </a:ext>
            </a:extLst>
          </p:cNvPr>
          <p:cNvSpPr/>
          <p:nvPr/>
        </p:nvSpPr>
        <p:spPr>
          <a:xfrm>
            <a:off x="682343" y="4879024"/>
            <a:ext cx="6656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400" b="1" dirty="0"/>
              <a:t>Měření  +  Přesnost  =  Výsledek geodetických prací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31A161F9-42A4-4373-83EF-2A57A4759EA7}"/>
              </a:ext>
            </a:extLst>
          </p:cNvPr>
          <p:cNvSpPr/>
          <p:nvPr/>
        </p:nvSpPr>
        <p:spPr>
          <a:xfrm>
            <a:off x="682343" y="3611646"/>
            <a:ext cx="8210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b="1" dirty="0"/>
              <a:t>Kvalita. Spolehlivost. Přesnost. Důvěryhodnost. Využitelnost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861A1E1-41FB-4B0F-B430-16DB696A4251}"/>
              </a:ext>
            </a:extLst>
          </p:cNvPr>
          <p:cNvSpPr/>
          <p:nvPr/>
        </p:nvSpPr>
        <p:spPr>
          <a:xfrm>
            <a:off x="684212" y="1769027"/>
            <a:ext cx="5581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Výsledek měření = hodnota (v jednotkách)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D217650-47CC-4E02-9120-62879F46F47F}"/>
              </a:ext>
            </a:extLst>
          </p:cNvPr>
          <p:cNvSpPr/>
          <p:nvPr/>
        </p:nvSpPr>
        <p:spPr>
          <a:xfrm>
            <a:off x="1043608" y="2230692"/>
            <a:ext cx="76431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Měření má nějaký technický účel, k něčemu se výsledky měření použijí, a tedy musí mít nějakou vypovídací hodnotu = kvalitu, spolehlivost.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06F0314A-6089-4C6D-9977-A25098980E88}"/>
              </a:ext>
            </a:extLst>
          </p:cNvPr>
          <p:cNvSpPr/>
          <p:nvPr/>
        </p:nvSpPr>
        <p:spPr>
          <a:xfrm>
            <a:off x="1041739" y="4103310"/>
            <a:ext cx="7643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Technicky je tedy nutné popsat kvalitu dat. 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282BFA85-292B-4E55-A1D9-D3E225B88738}"/>
              </a:ext>
            </a:extLst>
          </p:cNvPr>
          <p:cNvSpPr/>
          <p:nvPr/>
        </p:nvSpPr>
        <p:spPr>
          <a:xfrm>
            <a:off x="2323689" y="5716293"/>
            <a:ext cx="35630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400" b="1" dirty="0"/>
              <a:t>CO JE TO TEDY PŘESNOST?</a:t>
            </a:r>
          </a:p>
        </p:txBody>
      </p:sp>
    </p:spTree>
    <p:extLst>
      <p:ext uri="{BB962C8B-B14F-4D97-AF65-F5344CB8AC3E}">
        <p14:creationId xmlns:p14="http://schemas.microsoft.com/office/powerpoint/2010/main" val="271047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2. Vlastnosti měření.</a:t>
            </a:r>
          </a:p>
          <a:p>
            <a:endParaRPr lang="cs-CZ" sz="1400" dirty="0"/>
          </a:p>
          <a:p>
            <a:pPr lvl="0">
              <a:spcAft>
                <a:spcPts val="1200"/>
              </a:spcAft>
            </a:pPr>
            <a:r>
              <a:rPr lang="cs-CZ" dirty="0"/>
              <a:t>V geodézii měříme především délky, úhly, plochy, výšky, velikost síly tíže a čas; výsledek měření charakterizujeme číslem, závislým též na volbě jednotky.</a:t>
            </a:r>
          </a:p>
          <a:p>
            <a:pPr lvl="0">
              <a:spcAft>
                <a:spcPts val="1200"/>
              </a:spcAft>
            </a:pPr>
            <a:r>
              <a:rPr lang="cs-CZ" dirty="0"/>
              <a:t>Od počátku měřických prací mají měřiči stále stejnou zkušenost: </a:t>
            </a:r>
            <a:r>
              <a:rPr lang="cs-CZ" b="1" dirty="0"/>
              <a:t>opakujeme-li měření téže veličiny, pak i při sebevětší pečlivosti dostaneme obecně různé výsledky.</a:t>
            </a:r>
            <a:r>
              <a:rPr lang="cs-CZ" dirty="0"/>
              <a:t> </a:t>
            </a:r>
          </a:p>
          <a:p>
            <a:pPr lvl="0">
              <a:spcAft>
                <a:spcPts val="1200"/>
              </a:spcAft>
            </a:pPr>
            <a:r>
              <a:rPr lang="cs-CZ" dirty="0"/>
              <a:t>Vysvětlení: žádné měření nemůžeme izolovat od mnoha rušivých vlivů. Jsou to nedokonalost našich smyslů a přístrojů, vnější vlivy a nedostatečná znalost všech okolností, které působí nevyhnutelné měřické chyby. </a:t>
            </a:r>
            <a:r>
              <a:rPr lang="cs-CZ" b="1" dirty="0"/>
              <a:t>Přesnějším přístrojem, zkušeností, volbou příznivých vnějších podmínek a pečlivým měřením můžeme pouze snižovat jejich vliv a tím zvýšit přesnost měření.</a:t>
            </a:r>
          </a:p>
          <a:p>
            <a:pPr lvl="0">
              <a:spcAft>
                <a:spcPts val="1200"/>
              </a:spcAft>
            </a:pPr>
            <a:r>
              <a:rPr lang="cs-CZ" dirty="0"/>
              <a:t>Všechno dění v přírodě je v neustálém pohybu a změnách při vzájemné souvislosti všech jevů. Proměnlivé a počtem nepostižitelné podmínky určují číselný výsledek měření, který je proto náhodnou veličinou; </a:t>
            </a:r>
            <a:r>
              <a:rPr lang="cs-CZ" b="1" dirty="0"/>
              <a:t>v určitých mezích může nabývat náhodně libovolné a nepředvídatelné hodnoty</a:t>
            </a:r>
            <a:r>
              <a:rPr lang="cs-CZ" dirty="0"/>
              <a:t>. </a:t>
            </a:r>
          </a:p>
          <a:p>
            <a:pPr lvl="0">
              <a:spcAft>
                <a:spcPts val="600"/>
              </a:spcAft>
            </a:pPr>
            <a:r>
              <a:rPr lang="cs-CZ" sz="2000" b="1" dirty="0"/>
              <a:t>Vyrovnávacím počtem hledáme nejspolehlivější hodnotu výsledku měření, určujeme meze její spolehlivosti a odhadujeme přesnost měření.</a:t>
            </a:r>
          </a:p>
          <a:p>
            <a:pPr lvl="0"/>
            <a:endParaRPr lang="cs-CZ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769489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2. Vlastnosti měření.</a:t>
            </a:r>
          </a:p>
          <a:p>
            <a:endParaRPr lang="cs-CZ" sz="1400" dirty="0"/>
          </a:p>
          <a:p>
            <a:pPr lvl="0"/>
            <a:r>
              <a:rPr lang="cs-CZ" sz="2000" b="1" dirty="0"/>
              <a:t>Výsledkem měření je tedy náhodná veličina. </a:t>
            </a:r>
          </a:p>
          <a:p>
            <a:pPr lvl="0"/>
            <a:r>
              <a:rPr lang="cs-CZ" sz="2000" dirty="0"/>
              <a:t>    (V jistých mezích, které tedy nějak technicky potřebujeme vyjádřit.)</a:t>
            </a:r>
          </a:p>
          <a:p>
            <a:pPr lvl="0"/>
            <a:endParaRPr lang="cs-CZ" b="1" dirty="0"/>
          </a:p>
          <a:p>
            <a:pPr lvl="0"/>
            <a:r>
              <a:rPr lang="cs-CZ" sz="2000" dirty="0"/>
              <a:t>Využíváme dále poznatky a nástroje matematické statistiky, které doplňujeme technickým přístupem a znalostí okolností a zvláštních vlastností měření.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V dalším průběhu se budeme soustředit na aplikaci poznatků na konkrétní geodetické problémy, teoretické základy matematické statistiky jsou obsahem jiného předmětu.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1078982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2" y="620688"/>
            <a:ext cx="77755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3. Chyby měření a jejich dělení, úplná chyba měření.</a:t>
            </a:r>
          </a:p>
          <a:p>
            <a:endParaRPr lang="cs-CZ" sz="2400" b="1" dirty="0"/>
          </a:p>
          <a:p>
            <a:endParaRPr lang="cs-CZ" sz="2000" dirty="0"/>
          </a:p>
          <a:p>
            <a:pPr lvl="0"/>
            <a:endParaRPr lang="cs-CZ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FA34A225-9F6C-47D6-BAC5-7D282455256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9B1380A-CC1A-41DD-8691-566B2733F6CB}"/>
                  </a:ext>
                </a:extLst>
              </p:cNvPr>
              <p:cNvSpPr/>
              <p:nvPr/>
            </p:nvSpPr>
            <p:spPr>
              <a:xfrm>
                <a:off x="611560" y="1321987"/>
                <a:ext cx="7848228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Každá naměřená hodnota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</m:e>
                      <m:sub>
                        <m:r>
                          <a:rPr lang="cs-CZ" i="1" baseline="-25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obsahuje ve výsledném čísle chybu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která buď zmenšila, nebo zvětšila výsledek měření proti skutečné (pravé) hodnotě </a:t>
                </a:r>
                <a:r>
                  <a:rPr lang="cs-CZ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určité měřené veličiny. Skutečná chyba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 výsledku jednotlivých měření je tedy rozdíl mezi skutečnou a naměřenou hodnotou.</a:t>
                </a:r>
                <a:endParaRPr lang="cs-CZ" dirty="0"/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9B1380A-CC1A-41DD-8691-566B2733F6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321987"/>
                <a:ext cx="7848228" cy="1200329"/>
              </a:xfrm>
              <a:prstGeom prst="rect">
                <a:avLst/>
              </a:prstGeom>
              <a:blipFill>
                <a:blip r:embed="rId3"/>
                <a:stretch>
                  <a:fillRect l="-621" t="-3046" b="-71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F796DA55-6CB0-4CE1-BC32-153B5EFA3799}"/>
                  </a:ext>
                </a:extLst>
              </p:cNvPr>
              <p:cNvSpPr/>
              <p:nvPr/>
            </p:nvSpPr>
            <p:spPr>
              <a:xfrm>
                <a:off x="1115616" y="2768537"/>
                <a:ext cx="12659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F796DA55-6CB0-4CE1-BC32-153B5EFA37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768537"/>
                <a:ext cx="126598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>
            <a:extLst>
              <a:ext uri="{FF2B5EF4-FFF2-40B4-BE49-F238E27FC236}">
                <a16:creationId xmlns:a16="http://schemas.microsoft.com/office/drawing/2014/main" id="{09674597-377D-414A-8F83-D6BAA4C0D16D}"/>
              </a:ext>
            </a:extLst>
          </p:cNvPr>
          <p:cNvSpPr/>
          <p:nvPr/>
        </p:nvSpPr>
        <p:spPr>
          <a:xfrm>
            <a:off x="611560" y="3384090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Protože při opakovaných měřeních téže veličiny učiníme převážně pokaždé jinou chybu, dostaneme obecně různé naměřené hodnoty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177E0F9D-DDD3-4974-87F7-A50EC91813C7}"/>
                  </a:ext>
                </a:extLst>
              </p:cNvPr>
              <p:cNvSpPr/>
              <p:nvPr/>
            </p:nvSpPr>
            <p:spPr>
              <a:xfrm>
                <a:off x="1115616" y="4365104"/>
                <a:ext cx="45561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177E0F9D-DDD3-4974-87F7-A50EC91813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365104"/>
                <a:ext cx="455611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4245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2" y="620688"/>
            <a:ext cx="77755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3. Chyby měření a jejich dělení, úplná chyba měření.</a:t>
            </a:r>
          </a:p>
          <a:p>
            <a:endParaRPr lang="cs-CZ" sz="2400" b="1" dirty="0"/>
          </a:p>
          <a:p>
            <a:endParaRPr lang="cs-CZ" sz="2000" dirty="0"/>
          </a:p>
          <a:p>
            <a:pPr lvl="0"/>
            <a:endParaRPr lang="cs-CZ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FA34A225-9F6C-47D6-BAC5-7D282455256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A5656FC-17E5-4255-9B9F-E726981A4247}"/>
              </a:ext>
            </a:extLst>
          </p:cNvPr>
          <p:cNvSpPr/>
          <p:nvPr/>
        </p:nvSpPr>
        <p:spPr>
          <a:xfrm>
            <a:off x="684212" y="1406089"/>
            <a:ext cx="330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Skutečná (pravá) hodnota měření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E7AA166D-9575-4B7B-B9D2-F4F1DAD6AFA3}"/>
                  </a:ext>
                </a:extLst>
              </p:cNvPr>
              <p:cNvSpPr/>
              <p:nvPr/>
            </p:nvSpPr>
            <p:spPr>
              <a:xfrm>
                <a:off x="1333319" y="1888668"/>
                <a:ext cx="12659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E7AA166D-9575-4B7B-B9D2-F4F1DAD6AF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319" y="1888668"/>
                <a:ext cx="1265988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10">
            <a:extLst>
              <a:ext uri="{FF2B5EF4-FFF2-40B4-BE49-F238E27FC236}">
                <a16:creationId xmlns:a16="http://schemas.microsoft.com/office/drawing/2014/main" id="{03845B1F-D3B2-4CBA-A054-0272DC0420B0}"/>
              </a:ext>
            </a:extLst>
          </p:cNvPr>
          <p:cNvSpPr/>
          <p:nvPr/>
        </p:nvSpPr>
        <p:spPr>
          <a:xfrm>
            <a:off x="684212" y="2429163"/>
            <a:ext cx="79202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Skutečná chyba obsahuje všechny elementární (jednotlivé) chyby vznikající z různých příčin. Vzhledem různému charakteru se chyby dělí:</a:t>
            </a:r>
          </a:p>
          <a:p>
            <a:endParaRPr lang="cs-CZ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Calibri" panose="020F0502020204030204" pitchFamily="34" charset="0"/>
                <a:cs typeface="Times New Roman" panose="02020603050405020304" pitchFamily="18" charset="0"/>
              </a:rPr>
              <a:t>Chyby odstranitelné</a:t>
            </a:r>
          </a:p>
          <a:p>
            <a:pPr marL="285750" indent="-285750"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Omyly</a:t>
            </a:r>
          </a:p>
          <a:p>
            <a:pPr marL="285750" indent="-285750"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Hrubé chyby</a:t>
            </a:r>
          </a:p>
          <a:p>
            <a:endParaRPr lang="cs-CZ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Calibri" panose="020F0502020204030204" pitchFamily="34" charset="0"/>
                <a:cs typeface="Times New Roman" panose="02020603050405020304" pitchFamily="18" charset="0"/>
              </a:rPr>
              <a:t>Chyby nevyhnutelné</a:t>
            </a:r>
          </a:p>
          <a:p>
            <a:pPr marL="285750" indent="-285750"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Chyby náhodné</a:t>
            </a:r>
          </a:p>
          <a:p>
            <a:pPr marL="285750" indent="-285750"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Chyby systematické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9782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1466</Words>
  <Application>Microsoft Office PowerPoint</Application>
  <PresentationFormat>Předvádění na obrazovce (4:3)</PresentationFormat>
  <Paragraphs>224</Paragraphs>
  <Slides>19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277</cp:revision>
  <cp:lastPrinted>2012-09-21T14:20:41Z</cp:lastPrinted>
  <dcterms:created xsi:type="dcterms:W3CDTF">2007-03-07T08:58:30Z</dcterms:created>
  <dcterms:modified xsi:type="dcterms:W3CDTF">2018-09-30T16:46:22Z</dcterms:modified>
</cp:coreProperties>
</file>