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7" r:id="rId2"/>
    <p:sldId id="342" r:id="rId3"/>
    <p:sldId id="310" r:id="rId4"/>
    <p:sldId id="311" r:id="rId5"/>
    <p:sldId id="344" r:id="rId6"/>
    <p:sldId id="346" r:id="rId7"/>
    <p:sldId id="345" r:id="rId8"/>
    <p:sldId id="347" r:id="rId9"/>
    <p:sldId id="348" r:id="rId10"/>
    <p:sldId id="350" r:id="rId11"/>
    <p:sldId id="349" r:id="rId12"/>
    <p:sldId id="309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6555F-3FCB-47B0-868C-CEAB963A3D42}" v="1120" dt="2019-02-17T11:55:4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85" d="100"/>
          <a:sy n="85" d="100"/>
        </p:scale>
        <p:origin x="686" y="7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51E58488-484F-4518-9153-3CA574731E85}"/>
  </pc:docChgLst>
  <pc:docChgLst>
    <pc:chgData name="Martin Štroner" userId="f57dc7ba9f2ddb92" providerId="LiveId" clId="{AB06555F-3FCB-47B0-868C-CEAB963A3D42}"/>
    <pc:docChg chg="undo redo custSel addSld delSld modSld sldOrd">
      <pc:chgData name="Martin Štroner" userId="f57dc7ba9f2ddb92" providerId="LiveId" clId="{AB06555F-3FCB-47B0-868C-CEAB963A3D42}" dt="2019-02-17T11:55:42.205" v="1116" actId="20577"/>
      <pc:docMkLst>
        <pc:docMk/>
      </pc:docMkLst>
      <pc:sldChg chg="modSp">
        <pc:chgData name="Martin Štroner" userId="f57dc7ba9f2ddb92" providerId="LiveId" clId="{AB06555F-3FCB-47B0-868C-CEAB963A3D42}" dt="2019-02-16T14:37:22.227" v="3" actId="20577"/>
        <pc:sldMkLst>
          <pc:docMk/>
          <pc:sldMk cId="0" sldId="257"/>
        </pc:sldMkLst>
        <pc:spChg chg="mod">
          <ac:chgData name="Martin Štroner" userId="f57dc7ba9f2ddb92" providerId="LiveId" clId="{AB06555F-3FCB-47B0-868C-CEAB963A3D42}" dt="2019-02-16T14:37:11.670" v="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37:22.227" v="3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5:30:02.243" v="393" actId="20577"/>
        <pc:sldMkLst>
          <pc:docMk/>
          <pc:sldMk cId="0" sldId="309"/>
        </pc:sldMkLst>
        <pc:spChg chg="mod">
          <ac:chgData name="Martin Štroner" userId="f57dc7ba9f2ddb92" providerId="LiveId" clId="{AB06555F-3FCB-47B0-868C-CEAB963A3D42}" dt="2019-02-16T15:30:02.243" v="393" actId="20577"/>
          <ac:spMkLst>
            <pc:docMk/>
            <pc:sldMk cId="0" sldId="309"/>
            <ac:spMk id="16" creationId="{3D4E4B03-DC1A-4467-96C5-B50E9BA41DC7}"/>
          </ac:spMkLst>
        </pc:spChg>
      </pc:sldChg>
      <pc:sldChg chg="addSp delSp modSp">
        <pc:chgData name="Martin Štroner" userId="f57dc7ba9f2ddb92" providerId="LiveId" clId="{AB06555F-3FCB-47B0-868C-CEAB963A3D42}" dt="2019-02-16T14:55:15.979" v="63"/>
        <pc:sldMkLst>
          <pc:docMk/>
          <pc:sldMk cId="159823299" sldId="310"/>
        </pc:sldMkLst>
        <pc:spChg chg="mod">
          <ac:chgData name="Martin Štroner" userId="f57dc7ba9f2ddb92" providerId="LiveId" clId="{AB06555F-3FCB-47B0-868C-CEAB963A3D42}" dt="2019-02-16T14:37:40.704" v="6" actId="20577"/>
          <ac:spMkLst>
            <pc:docMk/>
            <pc:sldMk cId="159823299" sldId="310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4:55:15.979" v="63"/>
          <ac:spMkLst>
            <pc:docMk/>
            <pc:sldMk cId="159823299" sldId="310"/>
            <ac:spMk id="8" creationId="{00000000-0000-0000-0000-000000000000}"/>
          </ac:spMkLst>
        </pc:spChg>
        <pc:graphicFrameChg chg="add del">
          <ac:chgData name="Martin Štroner" userId="f57dc7ba9f2ddb92" providerId="LiveId" clId="{AB06555F-3FCB-47B0-868C-CEAB963A3D42}" dt="2019-02-16T14:48:30.349" v="10" actId="478"/>
          <ac:graphicFrameMkLst>
            <pc:docMk/>
            <pc:sldMk cId="159823299" sldId="310"/>
            <ac:graphicFrameMk id="2" creationId="{C9776BE7-4AE1-4453-9515-78D7141923E0}"/>
          </ac:graphicFrameMkLst>
        </pc:graphicFrameChg>
      </pc:sldChg>
      <pc:sldChg chg="modSp">
        <pc:chgData name="Martin Štroner" userId="f57dc7ba9f2ddb92" providerId="LiveId" clId="{AB06555F-3FCB-47B0-868C-CEAB963A3D42}" dt="2019-02-16T15:17:10.436" v="327" actId="20577"/>
        <pc:sldMkLst>
          <pc:docMk/>
          <pc:sldMk cId="2026174167" sldId="311"/>
        </pc:sldMkLst>
        <pc:spChg chg="mod">
          <ac:chgData name="Martin Štroner" userId="f57dc7ba9f2ddb92" providerId="LiveId" clId="{AB06555F-3FCB-47B0-868C-CEAB963A3D42}" dt="2019-02-16T14:58:58.634" v="6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AB06555F-3FCB-47B0-868C-CEAB963A3D42}" dt="2019-02-16T15:17:10.436" v="327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AB06555F-3FCB-47B0-868C-CEAB963A3D42}" dt="2019-02-16T14:37:31.537" v="5" actId="20577"/>
        <pc:sldMkLst>
          <pc:docMk/>
          <pc:sldMk cId="53405465" sldId="342"/>
        </pc:sldMkLst>
        <pc:spChg chg="mod">
          <ac:chgData name="Martin Štroner" userId="f57dc7ba9f2ddb92" providerId="LiveId" clId="{AB06555F-3FCB-47B0-868C-CEAB963A3D42}" dt="2019-02-16T14:37:31.537" v="5" actId="20577"/>
          <ac:spMkLst>
            <pc:docMk/>
            <pc:sldMk cId="53405465" sldId="342"/>
            <ac:spMk id="4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7:20.991" v="328" actId="2696"/>
        <pc:sldMkLst>
          <pc:docMk/>
          <pc:sldMk cId="2710477657" sldId="343"/>
        </pc:sldMkLst>
      </pc:sldChg>
      <pc:sldChg chg="modSp">
        <pc:chgData name="Martin Štroner" userId="f57dc7ba9f2ddb92" providerId="LiveId" clId="{AB06555F-3FCB-47B0-868C-CEAB963A3D42}" dt="2019-02-17T10:06:17.455" v="471" actId="20577"/>
        <pc:sldMkLst>
          <pc:docMk/>
          <pc:sldMk cId="769489795" sldId="344"/>
        </pc:sldMkLst>
        <pc:spChg chg="mod">
          <ac:chgData name="Martin Štroner" userId="f57dc7ba9f2ddb92" providerId="LiveId" clId="{AB06555F-3FCB-47B0-868C-CEAB963A3D42}" dt="2019-02-16T15:17:25.093" v="329" actId="20577"/>
          <ac:spMkLst>
            <pc:docMk/>
            <pc:sldMk cId="769489795" sldId="344"/>
            <ac:spMk id="5" creationId="{680C5699-8534-469C-99FF-F12F01335881}"/>
          </ac:spMkLst>
        </pc:spChg>
        <pc:spChg chg="mod">
          <ac:chgData name="Martin Štroner" userId="f57dc7ba9f2ddb92" providerId="LiveId" clId="{AB06555F-3FCB-47B0-868C-CEAB963A3D42}" dt="2019-02-17T10:06:17.455" v="471" actId="20577"/>
          <ac:spMkLst>
            <pc:docMk/>
            <pc:sldMk cId="769489795" sldId="344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290" v="335" actId="2696"/>
        <pc:sldMkLst>
          <pc:docMk/>
          <pc:sldMk cId="1784245934" sldId="345"/>
        </pc:sldMkLst>
      </pc:sldChg>
      <pc:sldChg chg="addSp delSp modSp add">
        <pc:chgData name="Martin Štroner" userId="f57dc7ba9f2ddb92" providerId="LiveId" clId="{AB06555F-3FCB-47B0-868C-CEAB963A3D42}" dt="2019-02-17T11:55:42.205" v="1116" actId="20577"/>
        <pc:sldMkLst>
          <pc:docMk/>
          <pc:sldMk cId="2120865739" sldId="345"/>
        </pc:sldMkLst>
        <pc:spChg chg="mod">
          <ac:chgData name="Martin Štroner" userId="f57dc7ba9f2ddb92" providerId="LiveId" clId="{AB06555F-3FCB-47B0-868C-CEAB963A3D42}" dt="2019-02-17T11:55:42.205" v="1116" actId="20577"/>
          <ac:spMkLst>
            <pc:docMk/>
            <pc:sldMk cId="2120865739" sldId="345"/>
            <ac:spMk id="8" creationId="{00000000-0000-0000-0000-000000000000}"/>
          </ac:spMkLst>
        </pc:spChg>
        <pc:inkChg chg="add">
          <ac:chgData name="Martin Štroner" userId="f57dc7ba9f2ddb92" providerId="LiveId" clId="{AB06555F-3FCB-47B0-868C-CEAB963A3D42}" dt="2019-02-17T10:56:54.109" v="1029"/>
          <ac:inkMkLst>
            <pc:docMk/>
            <pc:sldMk cId="2120865739" sldId="345"/>
            <ac:inkMk id="2" creationId="{8642C4AA-49DA-4370-A78F-FDB19846EC5D}"/>
          </ac:inkMkLst>
        </pc:inkChg>
        <pc:inkChg chg="add del">
          <ac:chgData name="Martin Štroner" userId="f57dc7ba9f2ddb92" providerId="LiveId" clId="{AB06555F-3FCB-47B0-868C-CEAB963A3D42}" dt="2019-02-17T10:57:04.595" v="1031"/>
          <ac:inkMkLst>
            <pc:docMk/>
            <pc:sldMk cId="2120865739" sldId="345"/>
            <ac:inkMk id="3" creationId="{D646A40F-CF2D-446C-B25E-F7C89A5E5647}"/>
          </ac:inkMkLst>
        </pc:inkChg>
      </pc:sldChg>
      <pc:sldChg chg="modSp add ord">
        <pc:chgData name="Martin Štroner" userId="f57dc7ba9f2ddb92" providerId="LiveId" clId="{AB06555F-3FCB-47B0-868C-CEAB963A3D42}" dt="2019-02-17T11:55:39.679" v="1115" actId="20577"/>
        <pc:sldMkLst>
          <pc:docMk/>
          <pc:sldMk cId="440242404" sldId="346"/>
        </pc:sldMkLst>
        <pc:spChg chg="mod">
          <ac:chgData name="Martin Štroner" userId="f57dc7ba9f2ddb92" providerId="LiveId" clId="{AB06555F-3FCB-47B0-868C-CEAB963A3D42}" dt="2019-02-17T11:55:39.679" v="1115" actId="20577"/>
          <ac:spMkLst>
            <pc:docMk/>
            <pc:sldMk cId="440242404" sldId="346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816" v="341" actId="2696"/>
        <pc:sldMkLst>
          <pc:docMk/>
          <pc:sldMk cId="3325407503" sldId="346"/>
        </pc:sldMkLst>
      </pc:sldChg>
      <pc:sldChg chg="modSp add">
        <pc:chgData name="Martin Štroner" userId="f57dc7ba9f2ddb92" providerId="LiveId" clId="{AB06555F-3FCB-47B0-868C-CEAB963A3D42}" dt="2019-02-17T10:10:48.244" v="729" actId="20577"/>
        <pc:sldMkLst>
          <pc:docMk/>
          <pc:sldMk cId="313092847" sldId="347"/>
        </pc:sldMkLst>
        <pc:spChg chg="mod">
          <ac:chgData name="Martin Štroner" userId="f57dc7ba9f2ddb92" providerId="LiveId" clId="{AB06555F-3FCB-47B0-868C-CEAB963A3D42}" dt="2019-02-17T10:10:48.244" v="729" actId="20577"/>
          <ac:spMkLst>
            <pc:docMk/>
            <pc:sldMk cId="313092847" sldId="347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B06555F-3FCB-47B0-868C-CEAB963A3D42}" dt="2019-02-17T10:29:14.667" v="850" actId="20577"/>
        <pc:sldMkLst>
          <pc:docMk/>
          <pc:sldMk cId="3751541416" sldId="348"/>
        </pc:sldMkLst>
        <pc:spChg chg="mod">
          <ac:chgData name="Martin Štroner" userId="f57dc7ba9f2ddb92" providerId="LiveId" clId="{AB06555F-3FCB-47B0-868C-CEAB963A3D42}" dt="2019-02-17T10:29:14.667" v="850" actId="20577"/>
          <ac:spMkLst>
            <pc:docMk/>
            <pc:sldMk cId="3751541416" sldId="348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7.198" v="344" actId="2696"/>
        <pc:sldMkLst>
          <pc:docMk/>
          <pc:sldMk cId="4254554465" sldId="348"/>
        </pc:sldMkLst>
      </pc:sldChg>
      <pc:sldChg chg="del">
        <pc:chgData name="Martin Štroner" userId="f57dc7ba9f2ddb92" providerId="LiveId" clId="{AB06555F-3FCB-47B0-868C-CEAB963A3D42}" dt="2019-02-16T15:18:17.262" v="345" actId="2696"/>
        <pc:sldMkLst>
          <pc:docMk/>
          <pc:sldMk cId="1299203480" sldId="349"/>
        </pc:sldMkLst>
      </pc:sldChg>
      <pc:sldChg chg="modSp add del">
        <pc:chgData name="Martin Štroner" userId="f57dc7ba9f2ddb92" providerId="LiveId" clId="{AB06555F-3FCB-47B0-868C-CEAB963A3D42}" dt="2019-02-17T11:08:00.437" v="1112" actId="20577"/>
        <pc:sldMkLst>
          <pc:docMk/>
          <pc:sldMk cId="2449171913" sldId="349"/>
        </pc:sldMkLst>
        <pc:spChg chg="mod">
          <ac:chgData name="Martin Štroner" userId="f57dc7ba9f2ddb92" providerId="LiveId" clId="{AB06555F-3FCB-47B0-868C-CEAB963A3D42}" dt="2019-02-17T11:08:00.437" v="1112" actId="20577"/>
          <ac:spMkLst>
            <pc:docMk/>
            <pc:sldMk cId="2449171913" sldId="349"/>
            <ac:spMk id="8" creationId="{00000000-0000-0000-0000-000000000000}"/>
          </ac:spMkLst>
        </pc:spChg>
      </pc:sldChg>
      <pc:sldChg chg="modSp add del">
        <pc:chgData name="Martin Štroner" userId="f57dc7ba9f2ddb92" providerId="LiveId" clId="{AB06555F-3FCB-47B0-868C-CEAB963A3D42}" dt="2019-02-17T10:29:52.422" v="890" actId="20577"/>
        <pc:sldMkLst>
          <pc:docMk/>
          <pc:sldMk cId="2937482731" sldId="350"/>
        </pc:sldMkLst>
        <pc:spChg chg="mod">
          <ac:chgData name="Martin Štroner" userId="f57dc7ba9f2ddb92" providerId="LiveId" clId="{AB06555F-3FCB-47B0-868C-CEAB963A3D42}" dt="2019-02-17T10:29:52.422" v="890" actId="20577"/>
          <ac:spMkLst>
            <pc:docMk/>
            <pc:sldMk cId="2937482731" sldId="350"/>
            <ac:spMk id="8" creationId="{00000000-0000-0000-0000-000000000000}"/>
          </ac:spMkLst>
        </pc:spChg>
      </pc:sldChg>
      <pc:sldChg chg="del">
        <pc:chgData name="Martin Štroner" userId="f57dc7ba9f2ddb92" providerId="LiveId" clId="{AB06555F-3FCB-47B0-868C-CEAB963A3D42}" dt="2019-02-16T15:18:16.320" v="336" actId="2696"/>
        <pc:sldMkLst>
          <pc:docMk/>
          <pc:sldMk cId="3459782029" sldId="350"/>
        </pc:sldMkLst>
      </pc:sldChg>
      <pc:sldChg chg="del">
        <pc:chgData name="Martin Štroner" userId="f57dc7ba9f2ddb92" providerId="LiveId" clId="{AB06555F-3FCB-47B0-868C-CEAB963A3D42}" dt="2019-02-16T15:18:16.148" v="334" actId="2696"/>
        <pc:sldMkLst>
          <pc:docMk/>
          <pc:sldMk cId="1078982734" sldId="351"/>
        </pc:sldMkLst>
      </pc:sldChg>
      <pc:sldChg chg="del">
        <pc:chgData name="Martin Štroner" userId="f57dc7ba9f2ddb92" providerId="LiveId" clId="{AB06555F-3FCB-47B0-868C-CEAB963A3D42}" dt="2019-02-16T15:18:16.334" v="337" actId="2696"/>
        <pc:sldMkLst>
          <pc:docMk/>
          <pc:sldMk cId="4004063559" sldId="352"/>
        </pc:sldMkLst>
      </pc:sldChg>
      <pc:sldChg chg="del">
        <pc:chgData name="Martin Štroner" userId="f57dc7ba9f2ddb92" providerId="LiveId" clId="{AB06555F-3FCB-47B0-868C-CEAB963A3D42}" dt="2019-02-16T15:18:16.351" v="338" actId="2696"/>
        <pc:sldMkLst>
          <pc:docMk/>
          <pc:sldMk cId="1754791130" sldId="353"/>
        </pc:sldMkLst>
      </pc:sldChg>
      <pc:sldChg chg="del">
        <pc:chgData name="Martin Štroner" userId="f57dc7ba9f2ddb92" providerId="LiveId" clId="{AB06555F-3FCB-47B0-868C-CEAB963A3D42}" dt="2019-02-16T15:18:16.535" v="339" actId="2696"/>
        <pc:sldMkLst>
          <pc:docMk/>
          <pc:sldMk cId="3801860806" sldId="354"/>
        </pc:sldMkLst>
      </pc:sldChg>
      <pc:sldChg chg="del">
        <pc:chgData name="Martin Štroner" userId="f57dc7ba9f2ddb92" providerId="LiveId" clId="{AB06555F-3FCB-47B0-868C-CEAB963A3D42}" dt="2019-02-16T15:18:16.598" v="340" actId="2696"/>
        <pc:sldMkLst>
          <pc:docMk/>
          <pc:sldMk cId="1697090467" sldId="355"/>
        </pc:sldMkLst>
      </pc:sldChg>
      <pc:sldChg chg="del">
        <pc:chgData name="Martin Štroner" userId="f57dc7ba9f2ddb92" providerId="LiveId" clId="{AB06555F-3FCB-47B0-868C-CEAB963A3D42}" dt="2019-02-16T15:18:17.119" v="343" actId="2696"/>
        <pc:sldMkLst>
          <pc:docMk/>
          <pc:sldMk cId="3421958493" sldId="357"/>
        </pc:sldMkLst>
      </pc:sldChg>
      <pc:sldChg chg="del">
        <pc:chgData name="Martin Štroner" userId="f57dc7ba9f2ddb92" providerId="LiveId" clId="{AB06555F-3FCB-47B0-868C-CEAB963A3D42}" dt="2019-02-16T15:18:16.990" v="342" actId="2696"/>
        <pc:sldMkLst>
          <pc:docMk/>
          <pc:sldMk cId="795086984" sldId="3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2-17T10:56:54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1 920 0 0,'-29'3'80'0'0,"22"1"-80"0"0,-5-1 0 0 0,0 0 0 0 0,3 2 1584 0 0,-3-2 304 0 0,0 1 56 0 0,7-1 8 0 0,5-3-1432 0 0,0 0-288 0 0,0 0-56 0 0,0 0-16 0 0,0 0-264 0 0,0 0-56 0 0,0 0-16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07.03.2019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22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7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3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20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70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44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36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07.03.2019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stroner@fsv.cvut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154.fsv.cvut.cz/~stroner/TCh2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 (155TCV2)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266300"/>
            <a:ext cx="810612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cs-CZ" sz="2000" b="1" dirty="0"/>
              <a:t>Přednášející:</a:t>
            </a:r>
            <a:r>
              <a:rPr lang="cs-CZ" sz="2400" dirty="0"/>
              <a:t>	prof. Ing. Martin Štroner, Ph.D. </a:t>
            </a:r>
          </a:p>
          <a:p>
            <a:pPr marL="268288" indent="-268288"/>
            <a:endParaRPr lang="cs-CZ" sz="2400" dirty="0"/>
          </a:p>
          <a:p>
            <a:pPr marL="268288" indent="-268288"/>
            <a:r>
              <a:rPr lang="cs-CZ" sz="2000" b="1" dirty="0"/>
              <a:t>Místnost:</a:t>
            </a:r>
            <a:r>
              <a:rPr lang="cs-CZ" sz="2400" dirty="0"/>
              <a:t>	B912</a:t>
            </a:r>
          </a:p>
          <a:p>
            <a:pPr marL="268288" indent="-268288"/>
            <a:r>
              <a:rPr lang="cs-CZ" sz="2000" b="1" dirty="0"/>
              <a:t>Email:</a:t>
            </a:r>
            <a:r>
              <a:rPr lang="cs-CZ" sz="2400" dirty="0"/>
              <a:t>		</a:t>
            </a:r>
            <a:r>
              <a:rPr lang="cs-CZ" sz="2400" dirty="0">
                <a:hlinkClick r:id="rId3"/>
              </a:rPr>
              <a:t>martin.stroner@fsv.cvut.cz</a:t>
            </a:r>
            <a:r>
              <a:rPr lang="cs-CZ" sz="2400" dirty="0"/>
              <a:t> </a:t>
            </a:r>
          </a:p>
          <a:p>
            <a:pPr marL="268288" indent="-268288"/>
            <a:r>
              <a:rPr lang="cs-CZ" sz="2000" b="1" dirty="0"/>
              <a:t>www 1:</a:t>
            </a:r>
            <a:r>
              <a:rPr lang="cs-CZ" sz="2400" dirty="0"/>
              <a:t> 		</a:t>
            </a:r>
            <a:r>
              <a:rPr lang="cs-CZ" u="sng" dirty="0">
                <a:solidFill>
                  <a:srgbClr val="0000FF"/>
                </a:solidFill>
              </a:rPr>
              <a:t>k154.fsv.cvut.cz/vyuka/geodezie_geoinformatika/tcv2.php</a:t>
            </a:r>
            <a:endParaRPr lang="cs-CZ" sz="2400" u="sng" dirty="0">
              <a:solidFill>
                <a:srgbClr val="0000FF"/>
              </a:solidFill>
            </a:endParaRPr>
          </a:p>
          <a:p>
            <a:pPr marL="268288" indent="-268288"/>
            <a:r>
              <a:rPr lang="cs-CZ" sz="2000" b="1" dirty="0"/>
              <a:t>www 2:</a:t>
            </a:r>
            <a:r>
              <a:rPr lang="cs-CZ" sz="2400" dirty="0"/>
              <a:t>		</a:t>
            </a:r>
            <a:r>
              <a:rPr lang="cs-CZ" sz="2400" dirty="0">
                <a:hlinkClick r:id="rId4"/>
              </a:rPr>
              <a:t>http://k154.fsv.cvut.cz/~stroner/TCh2/</a:t>
            </a:r>
            <a:r>
              <a:rPr lang="cs-CZ" sz="2400" dirty="0"/>
              <a:t> </a:t>
            </a:r>
          </a:p>
          <a:p>
            <a:pPr marL="268288" indent="-268288"/>
            <a:endParaRPr lang="cs-CZ" sz="1100" dirty="0"/>
          </a:p>
          <a:p>
            <a:pPr marL="268288" indent="-268288"/>
            <a:r>
              <a:rPr lang="cs-CZ" sz="1100" dirty="0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6. Vyrovnání geodetické sítě.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endParaRPr lang="cs-CZ" sz="1400" dirty="0"/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Vázaná síť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cs-CZ" sz="2400" dirty="0"/>
              <a:t>Volná síť</a:t>
            </a:r>
            <a:endParaRPr lang="cs-CZ" sz="32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93748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7. Lineární regrese.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endParaRPr lang="cs-CZ" sz="1400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Výchozí situace</a:t>
            </a:r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Cíl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Kontrola úspěšnosti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Velikosti oprav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Koeficient korelace</a:t>
            </a:r>
          </a:p>
          <a:p>
            <a:pPr marL="342900" lvl="0" indent="-342900">
              <a:spcAft>
                <a:spcPts val="1200"/>
              </a:spcAft>
              <a:buAutoNum type="arabicPeriod"/>
            </a:pPr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44917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 (155TCV2)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266300"/>
            <a:ext cx="8106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cs-CZ" sz="2000" b="1" dirty="0"/>
              <a:t>Přednášející:</a:t>
            </a:r>
            <a:r>
              <a:rPr lang="cs-CZ" sz="2400" dirty="0"/>
              <a:t>	prof. Ing. Martin Štroner, Ph.D.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2300814"/>
            <a:ext cx="785818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cs-CZ" sz="2000" b="1" dirty="0"/>
              <a:t>Literatura</a:t>
            </a:r>
          </a:p>
          <a:p>
            <a:pPr marL="179388" indent="-179388"/>
            <a:r>
              <a:rPr lang="cs-CZ" sz="300" dirty="0"/>
              <a:t> </a:t>
            </a:r>
            <a:endParaRPr lang="cs-CZ" sz="700" dirty="0"/>
          </a:p>
          <a:p>
            <a:pPr marL="179388" indent="-179388"/>
            <a:endParaRPr lang="cs-CZ" sz="1400" dirty="0"/>
          </a:p>
          <a:p>
            <a:pPr marL="361950" indent="-361950"/>
            <a:r>
              <a:rPr lang="cs-CZ" dirty="0"/>
              <a:t>[1] Hampacher, M. - Štroner, M.: Zpracování a analýza měření v inženýrské geodézii. 2. vyd. Praha: Česká technika - nakladatelství ČVUT, ČVUT v Praze, 2015. 336 s. ISBN 978-80-01-05843-5.</a:t>
            </a:r>
          </a:p>
          <a:p>
            <a:pPr marL="361950" indent="-361950"/>
            <a:r>
              <a:rPr lang="cs-CZ" dirty="0"/>
              <a:t>[2] Böhm, J. - </a:t>
            </a:r>
            <a:r>
              <a:rPr lang="cs-CZ" dirty="0" err="1"/>
              <a:t>Radouch</a:t>
            </a:r>
            <a:r>
              <a:rPr lang="cs-CZ" dirty="0"/>
              <a:t>, V. - Hampacher, M.: Teorie chyb a vyrovnávací počet. GKP, Praha 1990. ISBN 80-7011-056-2.</a:t>
            </a:r>
          </a:p>
          <a:p>
            <a:pPr marL="361950" indent="-361950"/>
            <a:endParaRPr lang="cs-CZ" dirty="0"/>
          </a:p>
          <a:p>
            <a:pPr marL="361950" indent="-361950"/>
            <a:r>
              <a:rPr lang="cs-CZ" dirty="0"/>
              <a:t>[3] Koch, K. R.: </a:t>
            </a:r>
            <a:r>
              <a:rPr lang="cs-CZ" dirty="0" err="1"/>
              <a:t>Parameter</a:t>
            </a:r>
            <a:r>
              <a:rPr lang="cs-CZ" dirty="0"/>
              <a:t> </a:t>
            </a:r>
            <a:r>
              <a:rPr lang="cs-CZ" dirty="0" err="1"/>
              <a:t>Estimation</a:t>
            </a:r>
            <a:r>
              <a:rPr lang="cs-CZ" dirty="0"/>
              <a:t> and </a:t>
            </a:r>
            <a:r>
              <a:rPr lang="cs-CZ" dirty="0" err="1"/>
              <a:t>Hypothesis</a:t>
            </a:r>
            <a:r>
              <a:rPr lang="cs-CZ" dirty="0"/>
              <a:t> Testing in 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. </a:t>
            </a:r>
            <a:r>
              <a:rPr lang="cs-CZ" dirty="0" err="1"/>
              <a:t>Springer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</a:t>
            </a:r>
            <a:r>
              <a:rPr lang="cs-CZ" dirty="0" err="1"/>
              <a:t>Berlin</a:t>
            </a:r>
            <a:r>
              <a:rPr lang="cs-CZ" dirty="0"/>
              <a:t>, 1999, ISBN 978-3-540-65257-1.</a:t>
            </a:r>
          </a:p>
          <a:p>
            <a:pPr marL="361950" indent="-361950"/>
            <a:r>
              <a:rPr lang="cs-CZ" dirty="0"/>
              <a:t>[4] Hampacher, M. - </a:t>
            </a:r>
            <a:r>
              <a:rPr lang="cs-CZ" dirty="0" err="1"/>
              <a:t>Radouch</a:t>
            </a:r>
            <a:r>
              <a:rPr lang="cs-CZ" dirty="0"/>
              <a:t>, V.: Teorie chyb a vyrovnávací počet 10, 20. Příklady a návody ke cvičení. ČVUT v Praze, 2000, ISBN 80-01-02250-1</a:t>
            </a:r>
          </a:p>
          <a:p>
            <a:pPr marL="361950" indent="-361950"/>
            <a:r>
              <a:rPr lang="cs-CZ" dirty="0"/>
              <a:t>[5] Hampacher, M. - </a:t>
            </a:r>
            <a:r>
              <a:rPr lang="cs-CZ" dirty="0" err="1"/>
              <a:t>Radouch</a:t>
            </a:r>
            <a:r>
              <a:rPr lang="cs-CZ" dirty="0"/>
              <a:t>, V.: Teorie chyb a vyrovnávací počet 10. ISBN: ČVUT v Praze, 1997, ISBN 80-01-01704-4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4" y="1201324"/>
            <a:ext cx="842429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Témata přednášek</a:t>
            </a:r>
            <a:endParaRPr lang="cs-CZ" sz="2400" dirty="0"/>
          </a:p>
          <a:p>
            <a:pPr lvl="0"/>
            <a:endParaRPr lang="cs-CZ" sz="1400" dirty="0"/>
          </a:p>
          <a:p>
            <a:pPr marL="457200" lvl="0" indent="-457200">
              <a:buAutoNum type="arabicPeriod"/>
            </a:pPr>
            <a:r>
              <a:rPr lang="cs-CZ" sz="2000" dirty="0"/>
              <a:t>Opakování - chyby měření, základní postupy vyrovnávacího počtu.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Zákon hromadění vah. Obecný zákon hromadění směrodatných odchylek.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Robustní metody vyrovnání. Vyhledávání odlehlých měření.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Speciální postupy ve vyrovnání: Eliminace neznámých. Sekvenční vyrovnání. Chyby ve výchozích veličinách.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Aproximace vztahů. Regresní a korelační analýza.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Vyrovnávací přímka a rovina. Aproximace empirickým polynomem.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Harmonická analýza. Fourierova transformace.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podmínkových s neznámými.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Testování statistických hypotéz 2.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Spolehlivost (reliability).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Optimalizace geodetických měření.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Metody řešení normálních rovnic. Přímé řešení, inverze, pseudoinverze.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Závěr, ke zkoušce.</a:t>
            </a:r>
          </a:p>
        </p:txBody>
      </p:sp>
    </p:spTree>
    <p:extLst>
      <p:ext uri="{BB962C8B-B14F-4D97-AF65-F5344CB8AC3E}">
        <p14:creationId xmlns:p14="http://schemas.microsoft.com/office/powerpoint/2010/main" val="1598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1: </a:t>
            </a:r>
            <a:r>
              <a:rPr lang="cs-CZ" sz="2000" b="1" dirty="0"/>
              <a:t>Opakování - chyby měření, základní postupy vyrovnávacího počtu.</a:t>
            </a:r>
          </a:p>
          <a:p>
            <a:endParaRPr lang="cs-CZ" sz="2000" dirty="0"/>
          </a:p>
          <a:p>
            <a:pPr marL="457200" lvl="0" indent="-457200">
              <a:buAutoNum type="arabicPeriod"/>
            </a:pPr>
            <a:r>
              <a:rPr lang="cs-CZ" sz="2000" dirty="0"/>
              <a:t>Chyby měření, jejich vlastnosti.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Charakteristiky přesnosti.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Normální rozdělení, Chí-kvadrát, Studentovo rozdělení, </a:t>
            </a:r>
            <a:r>
              <a:rPr lang="cs-CZ" sz="2000" dirty="0" err="1"/>
              <a:t>Fisherovo</a:t>
            </a:r>
            <a:r>
              <a:rPr lang="cs-CZ" sz="2000" dirty="0"/>
              <a:t> rozdělení. Postup statistického testování.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Zákon hromadění skutečných chyb, směrodatných odchylek.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měření, MNČ, zprostředkující, podmínkové. 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Vyrovnání geodetické sítě.</a:t>
            </a:r>
          </a:p>
          <a:p>
            <a:pPr marL="457200" lvl="0" indent="-457200">
              <a:buAutoNum type="arabicPeriod"/>
            </a:pPr>
            <a:r>
              <a:rPr lang="cs-CZ" sz="2000" dirty="0"/>
              <a:t>Lineární regrese.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Chyby měření, jejich vlastnosti.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endParaRPr lang="cs-CZ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Rozdělení chyb měření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endParaRPr lang="cs-CZ" sz="2400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Potlačení jejich vlivu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	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cs-CZ" sz="2400" b="1" dirty="0"/>
              <a:t>2. Normální rozdělení, Chí-kvadrát, Studentovo rozdělení, </a:t>
            </a:r>
            <a:r>
              <a:rPr lang="cs-CZ" sz="2400" b="1" dirty="0" err="1"/>
              <a:t>Fisherovo</a:t>
            </a:r>
            <a:r>
              <a:rPr lang="cs-CZ" sz="2400" b="1" dirty="0"/>
              <a:t> rozdělení. Postup statistického testování.</a:t>
            </a:r>
          </a:p>
          <a:p>
            <a:endParaRPr lang="cs-CZ" sz="2400" b="1" dirty="0"/>
          </a:p>
          <a:p>
            <a:endParaRPr lang="cs-CZ" sz="1400" dirty="0"/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Normální rozdělení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Chí-kvadrát rozdělení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Studentovo rozdělení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 err="1"/>
              <a:t>Fisherovo</a:t>
            </a:r>
            <a:r>
              <a:rPr lang="cs-CZ" sz="2400" dirty="0"/>
              <a:t> rozdělení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endParaRPr lang="cs-CZ" sz="24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44024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/>
              <a:t>3. </a:t>
            </a:r>
            <a:r>
              <a:rPr lang="cs-CZ" sz="2400" b="1" dirty="0"/>
              <a:t>Charakteristiky přesnosti.</a:t>
            </a:r>
          </a:p>
          <a:p>
            <a:endParaRPr lang="cs-CZ" sz="2400" b="1" dirty="0"/>
          </a:p>
          <a:p>
            <a:endParaRPr lang="cs-CZ" sz="1400" dirty="0"/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Normované normální rozdělení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Směrodatná odchylka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Mezní odchylka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Dvourozměrné chyby</a:t>
            </a:r>
          </a:p>
          <a:p>
            <a:pPr marL="914400" lvl="1" indent="-457200">
              <a:spcAft>
                <a:spcPts val="1200"/>
              </a:spcAft>
              <a:buAutoNum type="arabicPeriod"/>
            </a:pPr>
            <a:r>
              <a:rPr lang="cs-CZ" sz="2400" dirty="0"/>
              <a:t>Elipsa chyb</a:t>
            </a:r>
          </a:p>
          <a:p>
            <a:pPr marL="914400" lvl="1" indent="-457200">
              <a:spcAft>
                <a:spcPts val="1200"/>
              </a:spcAft>
              <a:buAutoNum type="arabicPeriod"/>
            </a:pPr>
            <a:r>
              <a:rPr lang="cs-CZ" sz="2400" dirty="0"/>
              <a:t>Kovarianční matice</a:t>
            </a:r>
          </a:p>
          <a:p>
            <a:pPr marL="914400" lvl="1" indent="-457200">
              <a:spcAft>
                <a:spcPts val="1200"/>
              </a:spcAft>
              <a:buAutoNum type="arabicPeriod"/>
            </a:pPr>
            <a:r>
              <a:rPr lang="cs-CZ" sz="2400" dirty="0"/>
              <a:t>Koeficient spolehlivosti</a:t>
            </a:r>
          </a:p>
          <a:p>
            <a:pPr lvl="0">
              <a:spcAft>
                <a:spcPts val="1200"/>
              </a:spcAft>
            </a:pPr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8642C4AA-49DA-4370-A78F-FDB19846EC5D}"/>
                  </a:ext>
                </a:extLst>
              </p14:cNvPr>
              <p14:cNvContentPartPr/>
              <p14:nvPr/>
            </p14:nvContentPartPr>
            <p14:xfrm>
              <a:off x="2751318" y="2306670"/>
              <a:ext cx="35640" cy="1080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8642C4AA-49DA-4370-A78F-FDB19846E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2318" y="2298030"/>
                <a:ext cx="53280" cy="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086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Zákon hromadění skutečných chyb, směrodatných odchylek.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endParaRPr lang="cs-CZ" sz="1400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Zákon hromadění skutečných chyb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Tvar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Podmínky platnosti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endParaRPr lang="cs-CZ" sz="2400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r>
              <a:rPr lang="cs-CZ" sz="2400" dirty="0"/>
              <a:t>Zákon hromadění směrodatných odchylek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Tvar</a:t>
            </a:r>
          </a:p>
          <a:p>
            <a:pPr marL="800100" lvl="1" indent="-342900">
              <a:spcAft>
                <a:spcPts val="1200"/>
              </a:spcAft>
              <a:buAutoNum type="arabicPeriod"/>
            </a:pPr>
            <a:r>
              <a:rPr lang="cs-CZ" sz="2400" dirty="0"/>
              <a:t>Podmínky platnosti</a:t>
            </a:r>
          </a:p>
          <a:p>
            <a:pPr marL="342900" lvl="0" indent="-342900">
              <a:spcAft>
                <a:spcPts val="1200"/>
              </a:spcAft>
              <a:buAutoNum type="arabicPeriod"/>
            </a:pPr>
            <a:endParaRPr lang="cs-CZ" sz="2400" dirty="0"/>
          </a:p>
          <a:p>
            <a:pPr marL="342900" lvl="0" indent="-342900">
              <a:spcAft>
                <a:spcPts val="1200"/>
              </a:spcAft>
              <a:buAutoNum type="arabicPeriod"/>
            </a:pPr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1309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5. Vyrovnání měření, MNČ, zprostředkující, podmínkové.</a:t>
            </a:r>
          </a:p>
          <a:p>
            <a:endParaRPr lang="cs-CZ" sz="1400" dirty="0"/>
          </a:p>
          <a:p>
            <a:pPr lvl="0">
              <a:spcAft>
                <a:spcPts val="1200"/>
              </a:spcAft>
            </a:pPr>
            <a:endParaRPr lang="cs-CZ" dirty="0"/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Výchozí situace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Cíl vyrovnání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Podmínka vyrovnání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Postup vyrovnání</a:t>
            </a:r>
          </a:p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cs-CZ" sz="2400" dirty="0"/>
              <a:t>Kontroly</a:t>
            </a:r>
          </a:p>
          <a:p>
            <a:pPr lvl="0">
              <a:spcAft>
                <a:spcPts val="1200"/>
              </a:spcAft>
            </a:pPr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75154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410</Words>
  <Application>Microsoft Office PowerPoint</Application>
  <PresentationFormat>Předvádění na obrazovce (4:3)</PresentationFormat>
  <Paragraphs>142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277</cp:revision>
  <cp:lastPrinted>2012-09-21T14:20:41Z</cp:lastPrinted>
  <dcterms:created xsi:type="dcterms:W3CDTF">2007-03-07T08:58:30Z</dcterms:created>
  <dcterms:modified xsi:type="dcterms:W3CDTF">2019-03-07T10:43:39Z</dcterms:modified>
</cp:coreProperties>
</file>