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11" r:id="rId2"/>
    <p:sldId id="344" r:id="rId3"/>
    <p:sldId id="345" r:id="rId4"/>
    <p:sldId id="309" r:id="rId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6555F-3FCB-47B0-868C-CEAB963A3D42}" v="1120" dt="2019-02-17T11:55:4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183" y="51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AB06555F-3FCB-47B0-868C-CEAB963A3D42}"/>
    <pc:docChg chg="undo redo custSel addSld delSld modSld sldOrd">
      <pc:chgData name="Martin Štroner" userId="f57dc7ba9f2ddb92" providerId="LiveId" clId="{AB06555F-3FCB-47B0-868C-CEAB963A3D42}" dt="2019-02-17T11:55:42.205" v="1116" actId="20577"/>
      <pc:docMkLst>
        <pc:docMk/>
      </pc:docMkLst>
      <pc:sldChg chg="modSp">
        <pc:chgData name="Martin Štroner" userId="f57dc7ba9f2ddb92" providerId="LiveId" clId="{AB06555F-3FCB-47B0-868C-CEAB963A3D42}" dt="2019-02-16T14:37:22.227" v="3" actId="20577"/>
        <pc:sldMkLst>
          <pc:docMk/>
          <pc:sldMk cId="0" sldId="257"/>
        </pc:sldMkLst>
        <pc:spChg chg="mod">
          <ac:chgData name="Martin Štroner" userId="f57dc7ba9f2ddb92" providerId="LiveId" clId="{AB06555F-3FCB-47B0-868C-CEAB963A3D42}" dt="2019-02-16T14:37:11.670" v="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37:22.227" v="3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5:30:02.243" v="393" actId="20577"/>
        <pc:sldMkLst>
          <pc:docMk/>
          <pc:sldMk cId="0" sldId="309"/>
        </pc:sldMkLst>
        <pc:spChg chg="mod">
          <ac:chgData name="Martin Štroner" userId="f57dc7ba9f2ddb92" providerId="LiveId" clId="{AB06555F-3FCB-47B0-868C-CEAB963A3D42}" dt="2019-02-16T15:30:02.243" v="393" actId="20577"/>
          <ac:spMkLst>
            <pc:docMk/>
            <pc:sldMk cId="0" sldId="309"/>
            <ac:spMk id="16" creationId="{3D4E4B03-DC1A-4467-96C5-B50E9BA41DC7}"/>
          </ac:spMkLst>
        </pc:spChg>
      </pc:sldChg>
      <pc:sldChg chg="addSp delSp modSp">
        <pc:chgData name="Martin Štroner" userId="f57dc7ba9f2ddb92" providerId="LiveId" clId="{AB06555F-3FCB-47B0-868C-CEAB963A3D42}" dt="2019-02-16T14:55:15.979" v="63"/>
        <pc:sldMkLst>
          <pc:docMk/>
          <pc:sldMk cId="159823299" sldId="310"/>
        </pc:sldMkLst>
        <pc:spChg chg="mod">
          <ac:chgData name="Martin Štroner" userId="f57dc7ba9f2ddb92" providerId="LiveId" clId="{AB06555F-3FCB-47B0-868C-CEAB963A3D42}" dt="2019-02-16T14:37:40.704" v="6" actId="20577"/>
          <ac:spMkLst>
            <pc:docMk/>
            <pc:sldMk cId="159823299" sldId="310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55:15.979" v="63"/>
          <ac:spMkLst>
            <pc:docMk/>
            <pc:sldMk cId="159823299" sldId="310"/>
            <ac:spMk id="8" creationId="{00000000-0000-0000-0000-000000000000}"/>
          </ac:spMkLst>
        </pc:spChg>
        <pc:graphicFrameChg chg="add del">
          <ac:chgData name="Martin Štroner" userId="f57dc7ba9f2ddb92" providerId="LiveId" clId="{AB06555F-3FCB-47B0-868C-CEAB963A3D42}" dt="2019-02-16T14:48:30.349" v="10" actId="478"/>
          <ac:graphicFrameMkLst>
            <pc:docMk/>
            <pc:sldMk cId="159823299" sldId="310"/>
            <ac:graphicFrameMk id="2" creationId="{C9776BE7-4AE1-4453-9515-78D7141923E0}"/>
          </ac:graphicFrameMkLst>
        </pc:graphicFrameChg>
      </pc:sldChg>
      <pc:sldChg chg="modSp">
        <pc:chgData name="Martin Štroner" userId="f57dc7ba9f2ddb92" providerId="LiveId" clId="{AB06555F-3FCB-47B0-868C-CEAB963A3D42}" dt="2019-02-16T15:17:10.436" v="327" actId="20577"/>
        <pc:sldMkLst>
          <pc:docMk/>
          <pc:sldMk cId="2026174167" sldId="311"/>
        </pc:sldMkLst>
        <pc:spChg chg="mod">
          <ac:chgData name="Martin Štroner" userId="f57dc7ba9f2ddb92" providerId="LiveId" clId="{AB06555F-3FCB-47B0-868C-CEAB963A3D42}" dt="2019-02-16T14:58:58.634" v="6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5:17:10.436" v="327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4:37:31.537" v="5" actId="20577"/>
        <pc:sldMkLst>
          <pc:docMk/>
          <pc:sldMk cId="53405465" sldId="342"/>
        </pc:sldMkLst>
        <pc:spChg chg="mod">
          <ac:chgData name="Martin Štroner" userId="f57dc7ba9f2ddb92" providerId="LiveId" clId="{AB06555F-3FCB-47B0-868C-CEAB963A3D42}" dt="2019-02-16T14:37:31.537" v="5" actId="20577"/>
          <ac:spMkLst>
            <pc:docMk/>
            <pc:sldMk cId="53405465" sldId="342"/>
            <ac:spMk id="4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7:20.991" v="328" actId="2696"/>
        <pc:sldMkLst>
          <pc:docMk/>
          <pc:sldMk cId="2710477657" sldId="343"/>
        </pc:sldMkLst>
      </pc:sldChg>
      <pc:sldChg chg="modSp">
        <pc:chgData name="Martin Štroner" userId="f57dc7ba9f2ddb92" providerId="LiveId" clId="{AB06555F-3FCB-47B0-868C-CEAB963A3D42}" dt="2019-02-17T10:06:17.455" v="471" actId="20577"/>
        <pc:sldMkLst>
          <pc:docMk/>
          <pc:sldMk cId="769489795" sldId="344"/>
        </pc:sldMkLst>
        <pc:spChg chg="mod">
          <ac:chgData name="Martin Štroner" userId="f57dc7ba9f2ddb92" providerId="LiveId" clId="{AB06555F-3FCB-47B0-868C-CEAB963A3D42}" dt="2019-02-16T15:17:25.093" v="329" actId="20577"/>
          <ac:spMkLst>
            <pc:docMk/>
            <pc:sldMk cId="769489795" sldId="344"/>
            <ac:spMk id="5" creationId="{680C5699-8534-469C-99FF-F12F01335881}"/>
          </ac:spMkLst>
        </pc:spChg>
        <pc:spChg chg="mod">
          <ac:chgData name="Martin Štroner" userId="f57dc7ba9f2ddb92" providerId="LiveId" clId="{AB06555F-3FCB-47B0-868C-CEAB963A3D42}" dt="2019-02-17T10:06:17.455" v="471" actId="20577"/>
          <ac:spMkLst>
            <pc:docMk/>
            <pc:sldMk cId="769489795" sldId="344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290" v="335" actId="2696"/>
        <pc:sldMkLst>
          <pc:docMk/>
          <pc:sldMk cId="1784245934" sldId="345"/>
        </pc:sldMkLst>
      </pc:sldChg>
      <pc:sldChg chg="addSp delSp modSp add">
        <pc:chgData name="Martin Štroner" userId="f57dc7ba9f2ddb92" providerId="LiveId" clId="{AB06555F-3FCB-47B0-868C-CEAB963A3D42}" dt="2019-02-17T11:55:42.205" v="1116" actId="20577"/>
        <pc:sldMkLst>
          <pc:docMk/>
          <pc:sldMk cId="2120865739" sldId="345"/>
        </pc:sldMkLst>
        <pc:spChg chg="mod">
          <ac:chgData name="Martin Štroner" userId="f57dc7ba9f2ddb92" providerId="LiveId" clId="{AB06555F-3FCB-47B0-868C-CEAB963A3D42}" dt="2019-02-17T11:55:42.205" v="1116" actId="20577"/>
          <ac:spMkLst>
            <pc:docMk/>
            <pc:sldMk cId="2120865739" sldId="345"/>
            <ac:spMk id="8" creationId="{00000000-0000-0000-0000-000000000000}"/>
          </ac:spMkLst>
        </pc:spChg>
        <pc:inkChg chg="add">
          <ac:chgData name="Martin Štroner" userId="f57dc7ba9f2ddb92" providerId="LiveId" clId="{AB06555F-3FCB-47B0-868C-CEAB963A3D42}" dt="2019-02-17T10:56:54.109" v="1029"/>
          <ac:inkMkLst>
            <pc:docMk/>
            <pc:sldMk cId="2120865739" sldId="345"/>
            <ac:inkMk id="2" creationId="{8642C4AA-49DA-4370-A78F-FDB19846EC5D}"/>
          </ac:inkMkLst>
        </pc:inkChg>
        <pc:inkChg chg="add del">
          <ac:chgData name="Martin Štroner" userId="f57dc7ba9f2ddb92" providerId="LiveId" clId="{AB06555F-3FCB-47B0-868C-CEAB963A3D42}" dt="2019-02-17T10:57:04.595" v="1031"/>
          <ac:inkMkLst>
            <pc:docMk/>
            <pc:sldMk cId="2120865739" sldId="345"/>
            <ac:inkMk id="3" creationId="{D646A40F-CF2D-446C-B25E-F7C89A5E5647}"/>
          </ac:inkMkLst>
        </pc:inkChg>
      </pc:sldChg>
      <pc:sldChg chg="modSp add ord">
        <pc:chgData name="Martin Štroner" userId="f57dc7ba9f2ddb92" providerId="LiveId" clId="{AB06555F-3FCB-47B0-868C-CEAB963A3D42}" dt="2019-02-17T11:55:39.679" v="1115" actId="20577"/>
        <pc:sldMkLst>
          <pc:docMk/>
          <pc:sldMk cId="440242404" sldId="346"/>
        </pc:sldMkLst>
        <pc:spChg chg="mod">
          <ac:chgData name="Martin Štroner" userId="f57dc7ba9f2ddb92" providerId="LiveId" clId="{AB06555F-3FCB-47B0-868C-CEAB963A3D42}" dt="2019-02-17T11:55:39.679" v="1115" actId="20577"/>
          <ac:spMkLst>
            <pc:docMk/>
            <pc:sldMk cId="440242404" sldId="346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816" v="341" actId="2696"/>
        <pc:sldMkLst>
          <pc:docMk/>
          <pc:sldMk cId="3325407503" sldId="346"/>
        </pc:sldMkLst>
      </pc:sldChg>
      <pc:sldChg chg="modSp add">
        <pc:chgData name="Martin Štroner" userId="f57dc7ba9f2ddb92" providerId="LiveId" clId="{AB06555F-3FCB-47B0-868C-CEAB963A3D42}" dt="2019-02-17T10:10:48.244" v="729" actId="20577"/>
        <pc:sldMkLst>
          <pc:docMk/>
          <pc:sldMk cId="313092847" sldId="347"/>
        </pc:sldMkLst>
        <pc:spChg chg="mod">
          <ac:chgData name="Martin Štroner" userId="f57dc7ba9f2ddb92" providerId="LiveId" clId="{AB06555F-3FCB-47B0-868C-CEAB963A3D42}" dt="2019-02-17T10:10:48.244" v="729" actId="20577"/>
          <ac:spMkLst>
            <pc:docMk/>
            <pc:sldMk cId="313092847" sldId="347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B06555F-3FCB-47B0-868C-CEAB963A3D42}" dt="2019-02-17T10:29:14.667" v="850" actId="20577"/>
        <pc:sldMkLst>
          <pc:docMk/>
          <pc:sldMk cId="3751541416" sldId="348"/>
        </pc:sldMkLst>
        <pc:spChg chg="mod">
          <ac:chgData name="Martin Štroner" userId="f57dc7ba9f2ddb92" providerId="LiveId" clId="{AB06555F-3FCB-47B0-868C-CEAB963A3D42}" dt="2019-02-17T10:29:14.667" v="850" actId="20577"/>
          <ac:spMkLst>
            <pc:docMk/>
            <pc:sldMk cId="3751541416" sldId="348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7.198" v="344" actId="2696"/>
        <pc:sldMkLst>
          <pc:docMk/>
          <pc:sldMk cId="4254554465" sldId="348"/>
        </pc:sldMkLst>
      </pc:sldChg>
      <pc:sldChg chg="del">
        <pc:chgData name="Martin Štroner" userId="f57dc7ba9f2ddb92" providerId="LiveId" clId="{AB06555F-3FCB-47B0-868C-CEAB963A3D42}" dt="2019-02-16T15:18:17.262" v="345" actId="2696"/>
        <pc:sldMkLst>
          <pc:docMk/>
          <pc:sldMk cId="1299203480" sldId="349"/>
        </pc:sldMkLst>
      </pc:sldChg>
      <pc:sldChg chg="modSp add del">
        <pc:chgData name="Martin Štroner" userId="f57dc7ba9f2ddb92" providerId="LiveId" clId="{AB06555F-3FCB-47B0-868C-CEAB963A3D42}" dt="2019-02-17T11:08:00.437" v="1112" actId="20577"/>
        <pc:sldMkLst>
          <pc:docMk/>
          <pc:sldMk cId="2449171913" sldId="349"/>
        </pc:sldMkLst>
        <pc:spChg chg="mod">
          <ac:chgData name="Martin Štroner" userId="f57dc7ba9f2ddb92" providerId="LiveId" clId="{AB06555F-3FCB-47B0-868C-CEAB963A3D42}" dt="2019-02-17T11:08:00.437" v="1112" actId="20577"/>
          <ac:spMkLst>
            <pc:docMk/>
            <pc:sldMk cId="2449171913" sldId="349"/>
            <ac:spMk id="8" creationId="{00000000-0000-0000-0000-000000000000}"/>
          </ac:spMkLst>
        </pc:spChg>
      </pc:sldChg>
      <pc:sldChg chg="modSp add del">
        <pc:chgData name="Martin Štroner" userId="f57dc7ba9f2ddb92" providerId="LiveId" clId="{AB06555F-3FCB-47B0-868C-CEAB963A3D42}" dt="2019-02-17T10:29:52.422" v="890" actId="20577"/>
        <pc:sldMkLst>
          <pc:docMk/>
          <pc:sldMk cId="2937482731" sldId="350"/>
        </pc:sldMkLst>
        <pc:spChg chg="mod">
          <ac:chgData name="Martin Štroner" userId="f57dc7ba9f2ddb92" providerId="LiveId" clId="{AB06555F-3FCB-47B0-868C-CEAB963A3D42}" dt="2019-02-17T10:29:52.422" v="890" actId="20577"/>
          <ac:spMkLst>
            <pc:docMk/>
            <pc:sldMk cId="2937482731" sldId="350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320" v="336" actId="2696"/>
        <pc:sldMkLst>
          <pc:docMk/>
          <pc:sldMk cId="3459782029" sldId="350"/>
        </pc:sldMkLst>
      </pc:sldChg>
      <pc:sldChg chg="del">
        <pc:chgData name="Martin Štroner" userId="f57dc7ba9f2ddb92" providerId="LiveId" clId="{AB06555F-3FCB-47B0-868C-CEAB963A3D42}" dt="2019-02-16T15:18:16.148" v="334" actId="2696"/>
        <pc:sldMkLst>
          <pc:docMk/>
          <pc:sldMk cId="1078982734" sldId="351"/>
        </pc:sldMkLst>
      </pc:sldChg>
      <pc:sldChg chg="del">
        <pc:chgData name="Martin Štroner" userId="f57dc7ba9f2ddb92" providerId="LiveId" clId="{AB06555F-3FCB-47B0-868C-CEAB963A3D42}" dt="2019-02-16T15:18:16.334" v="337" actId="2696"/>
        <pc:sldMkLst>
          <pc:docMk/>
          <pc:sldMk cId="4004063559" sldId="352"/>
        </pc:sldMkLst>
      </pc:sldChg>
      <pc:sldChg chg="del">
        <pc:chgData name="Martin Štroner" userId="f57dc7ba9f2ddb92" providerId="LiveId" clId="{AB06555F-3FCB-47B0-868C-CEAB963A3D42}" dt="2019-02-16T15:18:16.351" v="338" actId="2696"/>
        <pc:sldMkLst>
          <pc:docMk/>
          <pc:sldMk cId="1754791130" sldId="353"/>
        </pc:sldMkLst>
      </pc:sldChg>
      <pc:sldChg chg="del">
        <pc:chgData name="Martin Štroner" userId="f57dc7ba9f2ddb92" providerId="LiveId" clId="{AB06555F-3FCB-47B0-868C-CEAB963A3D42}" dt="2019-02-16T15:18:16.535" v="339" actId="2696"/>
        <pc:sldMkLst>
          <pc:docMk/>
          <pc:sldMk cId="3801860806" sldId="354"/>
        </pc:sldMkLst>
      </pc:sldChg>
      <pc:sldChg chg="del">
        <pc:chgData name="Martin Štroner" userId="f57dc7ba9f2ddb92" providerId="LiveId" clId="{AB06555F-3FCB-47B0-868C-CEAB963A3D42}" dt="2019-02-16T15:18:16.598" v="340" actId="2696"/>
        <pc:sldMkLst>
          <pc:docMk/>
          <pc:sldMk cId="1697090467" sldId="355"/>
        </pc:sldMkLst>
      </pc:sldChg>
      <pc:sldChg chg="del">
        <pc:chgData name="Martin Štroner" userId="f57dc7ba9f2ddb92" providerId="LiveId" clId="{AB06555F-3FCB-47B0-868C-CEAB963A3D42}" dt="2019-02-16T15:18:17.119" v="343" actId="2696"/>
        <pc:sldMkLst>
          <pc:docMk/>
          <pc:sldMk cId="3421958493" sldId="357"/>
        </pc:sldMkLst>
      </pc:sldChg>
      <pc:sldChg chg="del">
        <pc:chgData name="Martin Štroner" userId="f57dc7ba9f2ddb92" providerId="LiveId" clId="{AB06555F-3FCB-47B0-868C-CEAB963A3D42}" dt="2019-02-16T15:18:16.990" v="342" actId="2696"/>
        <pc:sldMkLst>
          <pc:docMk/>
          <pc:sldMk cId="795086984" sldId="358"/>
        </pc:sldMkLst>
      </pc:sldChg>
    </pc:docChg>
  </pc:docChgLst>
  <pc:docChgLst>
    <pc:chgData name="Martin Štroner" userId="f57dc7ba9f2ddb92" providerId="LiveId" clId="{51E58488-484F-4518-9153-3CA574731E85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25.02.2019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818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2: </a:t>
            </a:r>
            <a:r>
              <a:rPr lang="cs-CZ" sz="2000" b="1" dirty="0"/>
              <a:t>Zákon hromadění vah. Obecný zákon hromadění směrodatných odchylek.</a:t>
            </a:r>
          </a:p>
          <a:p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Zákon hromadění směrodatných odchylek. 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Zákon hromadění vah.</a:t>
            </a:r>
          </a:p>
          <a:p>
            <a:pPr marL="457200" lvl="0" indent="-457200">
              <a:buAutoNum type="arabicPeriod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Zákon hromadění směrodatných odchylek.</a:t>
            </a:r>
            <a:r>
              <a:rPr lang="cs-CZ" sz="2400" dirty="0"/>
              <a:t>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872B497-59DB-4BFE-99CE-C2CC08973764}"/>
              </a:ext>
            </a:extLst>
          </p:cNvPr>
          <p:cNvSpPr txBox="1"/>
          <p:nvPr/>
        </p:nvSpPr>
        <p:spPr>
          <a:xfrm>
            <a:off x="348680" y="1210189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cs-CZ" dirty="0"/>
              <a:t>Z dříve uvedené definice zákona hromadění skutečných chyb platí:</a:t>
            </a:r>
          </a:p>
          <a:p>
            <a:pPr marL="285750" lvl="0" indent="-285750">
              <a:buFontTx/>
              <a:buChar char="-"/>
            </a:pPr>
            <a:endParaRPr lang="cs-CZ" dirty="0"/>
          </a:p>
          <a:p>
            <a:pPr marL="285750" lvl="0" indent="-285750">
              <a:buFontTx/>
              <a:buChar char="-"/>
            </a:pPr>
            <a:endParaRPr lang="cs-CZ" dirty="0"/>
          </a:p>
          <a:p>
            <a:pPr marL="285750" lvl="0" indent="-285750">
              <a:buFontTx/>
              <a:buChar char="-"/>
            </a:pPr>
            <a:r>
              <a:rPr lang="cs-CZ" dirty="0"/>
              <a:t>Odvození:</a:t>
            </a:r>
          </a:p>
          <a:p>
            <a:pPr marL="285750" lvl="0" indent="-285750">
              <a:buFontTx/>
              <a:buChar char="-"/>
            </a:pP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FC8EEDC2-96C1-4ED5-8ABB-9DD19BDC78D3}"/>
                  </a:ext>
                </a:extLst>
              </p:cNvPr>
              <p:cNvSpPr/>
              <p:nvPr/>
            </p:nvSpPr>
            <p:spPr>
              <a:xfrm>
                <a:off x="795782" y="1628800"/>
                <a:ext cx="1381211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FC8EEDC2-96C1-4ED5-8ABB-9DD19BDC78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2" y="1628800"/>
                <a:ext cx="1381211" cy="404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2C424E50-27CA-405C-B3B6-35E6831312A9}"/>
                  </a:ext>
                </a:extLst>
              </p:cNvPr>
              <p:cNvSpPr/>
              <p:nvPr/>
            </p:nvSpPr>
            <p:spPr>
              <a:xfrm>
                <a:off x="795782" y="2517594"/>
                <a:ext cx="1277401" cy="408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𝜺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2C424E50-27CA-405C-B3B6-35E683131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2" y="2517594"/>
                <a:ext cx="1277401" cy="408125"/>
              </a:xfrm>
              <a:prstGeom prst="rect">
                <a:avLst/>
              </a:prstGeom>
              <a:blipFill>
                <a:blip r:embed="rId4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3EE50505-C174-496E-A8FC-F7805C1C24A0}"/>
                  </a:ext>
                </a:extLst>
              </p:cNvPr>
              <p:cNvSpPr/>
              <p:nvPr/>
            </p:nvSpPr>
            <p:spPr>
              <a:xfrm>
                <a:off x="795782" y="2994213"/>
                <a:ext cx="4153573" cy="474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sub>
                                <m:sup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</m:d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𝜺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3EE50505-C174-496E-A8FC-F7805C1C2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2" y="2994213"/>
                <a:ext cx="4153573" cy="474745"/>
              </a:xfrm>
              <a:prstGeom prst="rect">
                <a:avLst/>
              </a:prstGeom>
              <a:blipFill>
                <a:blip r:embed="rId5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A19F33FC-1AED-4194-8495-6EA212BAB866}"/>
                  </a:ext>
                </a:extLst>
              </p:cNvPr>
              <p:cNvSpPr/>
              <p:nvPr/>
            </p:nvSpPr>
            <p:spPr>
              <a:xfrm>
                <a:off x="803034" y="3651487"/>
                <a:ext cx="2800510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𝜺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A19F33FC-1AED-4194-8495-6EA212BAB8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34" y="3651487"/>
                <a:ext cx="2800510" cy="419923"/>
              </a:xfrm>
              <a:prstGeom prst="rect">
                <a:avLst/>
              </a:prstGeom>
              <a:blipFill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C45F6E2-AB71-4372-BB02-71879E223D60}"/>
                  </a:ext>
                </a:extLst>
              </p:cNvPr>
              <p:cNvSpPr/>
              <p:nvPr/>
            </p:nvSpPr>
            <p:spPr>
              <a:xfrm>
                <a:off x="803034" y="4201430"/>
                <a:ext cx="4345030" cy="1407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𝜺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C45F6E2-AB71-4372-BB02-71879E223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34" y="4201430"/>
                <a:ext cx="4345030" cy="1407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37958278-04D3-4649-A672-D9399D550566}"/>
                  </a:ext>
                </a:extLst>
              </p:cNvPr>
              <p:cNvSpPr/>
              <p:nvPr/>
            </p:nvSpPr>
            <p:spPr>
              <a:xfrm>
                <a:off x="795782" y="6007473"/>
                <a:ext cx="3683829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𝜺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𝜺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37958278-04D3-4649-A672-D9399D550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2" y="6007473"/>
                <a:ext cx="3683829" cy="419923"/>
              </a:xfrm>
              <a:prstGeom prst="rect">
                <a:avLst/>
              </a:prstGeom>
              <a:blipFill>
                <a:blip r:embed="rId8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45DC3434-49D2-4E7B-AE99-EB468A49A800}"/>
                  </a:ext>
                </a:extLst>
              </p:cNvPr>
              <p:cNvSpPr/>
              <p:nvPr/>
            </p:nvSpPr>
            <p:spPr>
              <a:xfrm>
                <a:off x="4960340" y="6018821"/>
                <a:ext cx="1870577" cy="39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45DC3434-49D2-4E7B-AE99-EB468A49A8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40" y="6018821"/>
                <a:ext cx="1870577" cy="397225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Zákon hromadění vah.</a:t>
            </a:r>
            <a:r>
              <a:rPr lang="cs-CZ" sz="2400" dirty="0"/>
              <a:t>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10D9286-C4E0-4601-84C3-9AC8969E52BB}"/>
                  </a:ext>
                </a:extLst>
              </p:cNvPr>
              <p:cNvSpPr/>
              <p:nvPr/>
            </p:nvSpPr>
            <p:spPr>
              <a:xfrm>
                <a:off x="251520" y="1238594"/>
                <a:ext cx="7632848" cy="119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nn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nn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10D9286-C4E0-4601-84C3-9AC8969E52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38594"/>
                <a:ext cx="7632848" cy="11909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5EC0EE99-3F31-43A5-8C34-8D095F7BF50D}"/>
                  </a:ext>
                </a:extLst>
              </p:cNvPr>
              <p:cNvSpPr/>
              <p:nvPr/>
            </p:nvSpPr>
            <p:spPr>
              <a:xfrm>
                <a:off x="2209636" y="2922553"/>
                <a:ext cx="1527534" cy="737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5EC0EE99-3F31-43A5-8C34-8D095F7BF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36" y="2922553"/>
                <a:ext cx="1527534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0C2FF716-78BD-497B-87A5-2EEA39B0E905}"/>
                  </a:ext>
                </a:extLst>
              </p:cNvPr>
              <p:cNvSpPr/>
              <p:nvPr/>
            </p:nvSpPr>
            <p:spPr>
              <a:xfrm>
                <a:off x="886243" y="2929045"/>
                <a:ext cx="973279" cy="72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0C2FF716-78BD-497B-87A5-2EEA39B0E9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43" y="2929045"/>
                <a:ext cx="973279" cy="7255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C542A63-5ED2-4FC4-AD22-6303C823F69D}"/>
                  </a:ext>
                </a:extLst>
              </p:cNvPr>
              <p:cNvSpPr/>
              <p:nvPr/>
            </p:nvSpPr>
            <p:spPr>
              <a:xfrm>
                <a:off x="872343" y="4638580"/>
                <a:ext cx="1877502" cy="39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𝒇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C542A63-5ED2-4FC4-AD22-6303C823F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43" y="4638580"/>
                <a:ext cx="1877502" cy="397225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B0F36A3-96FD-4670-946A-42AC9F781D43}"/>
                  </a:ext>
                </a:extLst>
              </p:cNvPr>
              <p:cNvSpPr/>
              <p:nvPr/>
            </p:nvSpPr>
            <p:spPr>
              <a:xfrm>
                <a:off x="3737170" y="4638579"/>
                <a:ext cx="2027863" cy="39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B0F36A3-96FD-4670-946A-42AC9F781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70" y="4638579"/>
                <a:ext cx="2027863" cy="397225"/>
              </a:xfrm>
              <a:prstGeom prst="rect">
                <a:avLst/>
              </a:prstGeom>
              <a:blipFill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68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170</Words>
  <Application>Microsoft Office PowerPoint</Application>
  <PresentationFormat>Předvádění na obrazovce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283</cp:revision>
  <cp:lastPrinted>2012-09-21T14:20:41Z</cp:lastPrinted>
  <dcterms:created xsi:type="dcterms:W3CDTF">2007-03-07T08:58:30Z</dcterms:created>
  <dcterms:modified xsi:type="dcterms:W3CDTF">2019-02-25T09:19:48Z</dcterms:modified>
</cp:coreProperties>
</file>