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311" r:id="rId2"/>
    <p:sldId id="327" r:id="rId3"/>
    <p:sldId id="332" r:id="rId4"/>
    <p:sldId id="333" r:id="rId5"/>
    <p:sldId id="328" r:id="rId6"/>
    <p:sldId id="329" r:id="rId7"/>
    <p:sldId id="330" r:id="rId8"/>
    <p:sldId id="331" r:id="rId9"/>
    <p:sldId id="309" r:id="rId1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8A0"/>
    <a:srgbClr val="A30D7C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73" autoAdjust="0"/>
    <p:restoredTop sz="96678" autoAdjust="0"/>
  </p:normalViewPr>
  <p:slideViewPr>
    <p:cSldViewPr showGuides="1">
      <p:cViewPr varScale="1">
        <p:scale>
          <a:sx n="110" d="100"/>
          <a:sy n="110" d="100"/>
        </p:scale>
        <p:origin x="-840" y="-96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886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21.9.2012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21.9.2012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3" y="24193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Geodézie </a:t>
            </a:r>
            <a:r>
              <a:rPr lang="cs-CZ" sz="2800" b="1" dirty="0" smtClean="0"/>
              <a:t>3 </a:t>
            </a:r>
            <a:r>
              <a:rPr lang="cs-CZ" sz="2800" b="1" smtClean="0"/>
              <a:t>(</a:t>
            </a:r>
            <a:r>
              <a:rPr lang="cs-CZ" sz="2800" b="1" smtClean="0"/>
              <a:t>154GD3</a:t>
            </a:r>
            <a:r>
              <a:rPr lang="cs-CZ" sz="2800" b="1" dirty="0" smtClean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684213" y="1484786"/>
            <a:ext cx="7775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Téma č. 5: Trigonometrické určování výškových rozdílů.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9" name="TextBox 3"/>
          <p:cNvSpPr txBox="1"/>
          <p:nvPr/>
        </p:nvSpPr>
        <p:spPr>
          <a:xfrm>
            <a:off x="684212" y="774353"/>
            <a:ext cx="794157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/>
            </a:pPr>
            <a:r>
              <a:rPr lang="cs-CZ" sz="2000" b="1" dirty="0" smtClean="0"/>
              <a:t>Princip</a:t>
            </a:r>
          </a:p>
          <a:p>
            <a:pPr lvl="0"/>
            <a:r>
              <a:rPr lang="cs-CZ" dirty="0" smtClean="0"/>
              <a:t>Měřením úhlů a délek se výpočetně určují převýšení. Jsou možné různé varianty zpracování a zavádění oprav, nejjednodušší variantou je současné určování souřadnic a výšky totální stanicí.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Trigonometrické určování výškových rozdílů.</a:t>
            </a:r>
          </a:p>
        </p:txBody>
      </p:sp>
      <p:graphicFrame>
        <p:nvGraphicFramePr>
          <p:cNvPr id="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863423"/>
              </p:ext>
            </p:extLst>
          </p:nvPr>
        </p:nvGraphicFramePr>
        <p:xfrm>
          <a:off x="2195736" y="5949280"/>
          <a:ext cx="41354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Equation" r:id="rId4" imgW="1879600" imgH="228600" progId="Equation.DSMT4">
                  <p:embed/>
                </p:oleObj>
              </mc:Choice>
              <mc:Fallback>
                <p:oleObj name="Equation" r:id="rId4" imgW="1879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949280"/>
                        <a:ext cx="4135438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745671"/>
              </p:ext>
            </p:extLst>
          </p:nvPr>
        </p:nvGraphicFramePr>
        <p:xfrm>
          <a:off x="715499" y="2005459"/>
          <a:ext cx="7507027" cy="3957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AutoCAD Drawing" r:id="rId6" imgW="9820275" imgH="5638800" progId="AutoCAD.Drawing.16">
                  <p:embed/>
                </p:oleObj>
              </mc:Choice>
              <mc:Fallback>
                <p:oleObj name="AutoCAD Drawing" r:id="rId6" imgW="9820275" imgH="5638800" progId="AutoCAD.Drawing.16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031" t="10365" r="3564" b="3319"/>
                      <a:stretch>
                        <a:fillRect/>
                      </a:stretch>
                    </p:blipFill>
                    <p:spPr bwMode="auto">
                      <a:xfrm>
                        <a:off x="715499" y="2005459"/>
                        <a:ext cx="7507027" cy="39576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82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9" name="TextBox 3"/>
          <p:cNvSpPr txBox="1"/>
          <p:nvPr/>
        </p:nvSpPr>
        <p:spPr>
          <a:xfrm>
            <a:off x="684217" y="752775"/>
            <a:ext cx="7941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000" b="1" dirty="0" smtClean="0"/>
              <a:t>Oprava měřeného převýšení ze zakřivení Země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Trigonometrické určování výškových rozdílů.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693" y="1772816"/>
            <a:ext cx="5776418" cy="421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660819"/>
              </p:ext>
            </p:extLst>
          </p:nvPr>
        </p:nvGraphicFramePr>
        <p:xfrm>
          <a:off x="1044153" y="2205757"/>
          <a:ext cx="1450975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5" imgW="660240" imgH="1231560" progId="Equation.DSMT4">
                  <p:embed/>
                </p:oleObj>
              </mc:Choice>
              <mc:Fallback>
                <p:oleObj name="Equation" r:id="rId5" imgW="660240" imgH="1231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153" y="2205757"/>
                        <a:ext cx="1450975" cy="270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704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9" name="TextBox 3"/>
          <p:cNvSpPr txBox="1"/>
          <p:nvPr/>
        </p:nvSpPr>
        <p:spPr>
          <a:xfrm>
            <a:off x="684217" y="752775"/>
            <a:ext cx="794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000" b="1" dirty="0" smtClean="0"/>
              <a:t>Oprava měřeného převýšení ze zakřivení Země</a:t>
            </a:r>
          </a:p>
          <a:p>
            <a:pPr lvl="0"/>
            <a:r>
              <a:rPr lang="cs-CZ" sz="2000" dirty="0" smtClean="0"/>
              <a:t>R = 6378 000 m 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Trigonometrické určování výškových rozdílů.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3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266241"/>
              </p:ext>
            </p:extLst>
          </p:nvPr>
        </p:nvGraphicFramePr>
        <p:xfrm>
          <a:off x="1647825" y="1844824"/>
          <a:ext cx="5848350" cy="3657600"/>
        </p:xfrm>
        <a:graphic>
          <a:graphicData uri="http://schemas.openxmlformats.org/drawingml/2006/table">
            <a:tbl>
              <a:tblPr/>
              <a:tblGrid>
                <a:gridCol w="2924175"/>
                <a:gridCol w="2924175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d  </a:t>
                      </a: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[m]</a:t>
                      </a:r>
                      <a:endParaRPr kumimoji="0" lang="de-D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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  <a:sym typeface="Symbol" pitchFamily="18" charset="2"/>
                        </a:rPr>
                        <a:t>[mm]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0,2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0,8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200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3,1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350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9,6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19,6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1000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78,4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5000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1959,9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07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9" name="TextBox 3"/>
          <p:cNvSpPr txBox="1"/>
          <p:nvPr/>
        </p:nvSpPr>
        <p:spPr>
          <a:xfrm>
            <a:off x="684212" y="774353"/>
            <a:ext cx="79415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000" b="1" dirty="0" smtClean="0"/>
              <a:t>Trigonometrické určování výšek předmětů/objektů</a:t>
            </a:r>
          </a:p>
          <a:p>
            <a:pPr lvl="0"/>
            <a:r>
              <a:rPr lang="cs-CZ" dirty="0" smtClean="0"/>
              <a:t>V případě nepřístupných bodů se využívají různé druhy měření a základen pro určení převýšení/výšky.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Trigonometrické určování výškových rozdílů.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80955"/>
            <a:ext cx="6696744" cy="4813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774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9" name="TextBox 3"/>
          <p:cNvSpPr txBox="1"/>
          <p:nvPr/>
        </p:nvSpPr>
        <p:spPr>
          <a:xfrm>
            <a:off x="684212" y="774353"/>
            <a:ext cx="7941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000" b="1" dirty="0" smtClean="0"/>
              <a:t>Trigonometrické určování výšek předmětů/objektů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Trigonometrické určování výškových rozdílů.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02049"/>
            <a:ext cx="6984135" cy="53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596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9" name="TextBox 3"/>
          <p:cNvSpPr txBox="1"/>
          <p:nvPr/>
        </p:nvSpPr>
        <p:spPr>
          <a:xfrm>
            <a:off x="684212" y="774353"/>
            <a:ext cx="794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000" b="1" dirty="0" smtClean="0"/>
              <a:t>Trigonometrické určování výšek předmětů/objektů</a:t>
            </a:r>
          </a:p>
          <a:p>
            <a:pPr lvl="0"/>
            <a:r>
              <a:rPr lang="cs-CZ" sz="2000" dirty="0" smtClean="0"/>
              <a:t>Obecná základna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Trigonometrické určování výškových rozdílů.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863" y="1926853"/>
            <a:ext cx="5544616" cy="4931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138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9" name="TextBox 3"/>
          <p:cNvSpPr txBox="1"/>
          <p:nvPr/>
        </p:nvSpPr>
        <p:spPr>
          <a:xfrm>
            <a:off x="684212" y="774353"/>
            <a:ext cx="7941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000" b="1" dirty="0" smtClean="0"/>
              <a:t>Trigonometrické určování výšek předmětů/objektů</a:t>
            </a:r>
          </a:p>
          <a:p>
            <a:pPr lvl="0"/>
            <a:r>
              <a:rPr lang="cs-CZ" sz="2000" dirty="0" smtClean="0"/>
              <a:t>Základna ve svislé rovině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684217" y="229555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Trigonometrické určování výškových rozdílů.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5" y="1466596"/>
            <a:ext cx="5432574" cy="539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97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 smtClean="0"/>
              <a:t>Konec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3368</TotalTime>
  <Words>175</Words>
  <Application>Microsoft Office PowerPoint</Application>
  <PresentationFormat>Předvádění na obrazovce (4:3)</PresentationFormat>
  <Paragraphs>57</Paragraphs>
  <Slides>9</Slides>
  <Notes>9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Office Theme</vt:lpstr>
      <vt:lpstr>Equation</vt:lpstr>
      <vt:lpstr>AutoCAD Drawing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557</cp:revision>
  <cp:lastPrinted>2011-10-05T16:35:41Z</cp:lastPrinted>
  <dcterms:created xsi:type="dcterms:W3CDTF">2007-03-07T08:58:30Z</dcterms:created>
  <dcterms:modified xsi:type="dcterms:W3CDTF">2012-09-21T14:33:20Z</dcterms:modified>
</cp:coreProperties>
</file>