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8" r:id="rId2"/>
    <p:sldId id="266" r:id="rId3"/>
    <p:sldId id="271" r:id="rId4"/>
    <p:sldId id="268" r:id="rId5"/>
    <p:sldId id="269" r:id="rId6"/>
    <p:sldId id="272" r:id="rId7"/>
    <p:sldId id="270" r:id="rId8"/>
    <p:sldId id="273" r:id="rId9"/>
    <p:sldId id="274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34" autoAdjust="0"/>
    <p:restoredTop sz="95356" autoAdjust="0"/>
  </p:normalViewPr>
  <p:slideViewPr>
    <p:cSldViewPr showGuides="1">
      <p:cViewPr varScale="1">
        <p:scale>
          <a:sx n="59" d="100"/>
          <a:sy n="59" d="100"/>
        </p:scale>
        <p:origin x="-96" y="-210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5.12.2008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6.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Vytyčování jednoduchých geometrických prvků</a:t>
            </a: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cs-CZ" sz="2000" b="1" dirty="0" smtClean="0"/>
              <a:t>Vytyčování přímek</a:t>
            </a:r>
          </a:p>
          <a:p>
            <a:r>
              <a:rPr lang="cs-CZ" sz="2000" dirty="0" smtClean="0"/>
              <a:t>-  Vytyčení mezilehlých bodů přímky</a:t>
            </a:r>
          </a:p>
          <a:p>
            <a:r>
              <a:rPr lang="cs-CZ" sz="2000" dirty="0" smtClean="0"/>
              <a:t>-  Vytyčení bodu na prodloužené přímce</a:t>
            </a:r>
          </a:p>
          <a:p>
            <a:endParaRPr lang="cs-CZ" sz="2000" dirty="0" smtClean="0"/>
          </a:p>
          <a:p>
            <a:r>
              <a:rPr lang="cs-CZ" sz="2000" b="1" dirty="0" smtClean="0"/>
              <a:t>Vytyčení kolmice</a:t>
            </a:r>
          </a:p>
          <a:p>
            <a:r>
              <a:rPr lang="cs-CZ" sz="2000" dirty="0" smtClean="0"/>
              <a:t>-  Pravoúhlý trojúhelník</a:t>
            </a:r>
          </a:p>
          <a:p>
            <a:r>
              <a:rPr lang="cs-CZ" sz="2000" dirty="0" smtClean="0"/>
              <a:t>-  Rovnoramenný trojúhelník</a:t>
            </a:r>
          </a:p>
          <a:p>
            <a:pPr>
              <a:buFontTx/>
              <a:buChar char="-"/>
            </a:pPr>
            <a:endParaRPr lang="cs-CZ" sz="2000" b="1" dirty="0" smtClean="0"/>
          </a:p>
          <a:p>
            <a:r>
              <a:rPr lang="cs-CZ" sz="2000" b="1" dirty="0" smtClean="0"/>
              <a:t>Vytyčení rovnoběžky</a:t>
            </a:r>
          </a:p>
          <a:p>
            <a:r>
              <a:rPr lang="cs-CZ" sz="2000" dirty="0" smtClean="0"/>
              <a:t>-  V dané vzdálenosti</a:t>
            </a:r>
          </a:p>
          <a:p>
            <a:r>
              <a:rPr lang="cs-CZ" sz="2000" dirty="0" smtClean="0"/>
              <a:t>-  Pomocí délkového měření daným bodem</a:t>
            </a:r>
          </a:p>
          <a:p>
            <a:r>
              <a:rPr lang="cs-CZ" sz="2000" dirty="0" smtClean="0"/>
              <a:t>-  Pomocí úhlového měření daným bodem</a:t>
            </a:r>
          </a:p>
          <a:p>
            <a:endParaRPr lang="cs-CZ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Konec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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10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Vytyčení mezilehlých bodů přímky</a:t>
            </a:r>
          </a:p>
          <a:p>
            <a:pPr marL="457200" indent="-457200">
              <a:tabLst>
                <a:tab pos="450850" algn="l"/>
              </a:tabLst>
            </a:pPr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Koncové body jsou přístupné a je přímá viditelnost</a:t>
            </a: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Koncové body jsou přístupné, není viditelnost</a:t>
            </a: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_work\obr_1.wmf"/>
          <p:cNvPicPr>
            <a:picLocks noChangeAspect="1" noChangeArrowheads="1"/>
          </p:cNvPicPr>
          <p:nvPr/>
        </p:nvPicPr>
        <p:blipFill>
          <a:blip r:embed="rId3"/>
          <a:srcRect l="12816" t="26892" r="6636" b="35361"/>
          <a:stretch>
            <a:fillRect/>
          </a:stretch>
        </p:blipFill>
        <p:spPr bwMode="auto">
          <a:xfrm>
            <a:off x="571472" y="1428736"/>
            <a:ext cx="6681554" cy="1928826"/>
          </a:xfrm>
          <a:prstGeom prst="rect">
            <a:avLst/>
          </a:prstGeom>
          <a:noFill/>
        </p:spPr>
      </p:pic>
      <p:pic>
        <p:nvPicPr>
          <p:cNvPr id="1030" name="Picture 6" descr="C:\_work\obr_2.wmf"/>
          <p:cNvPicPr>
            <a:picLocks noChangeAspect="1" noChangeArrowheads="1"/>
          </p:cNvPicPr>
          <p:nvPr/>
        </p:nvPicPr>
        <p:blipFill>
          <a:blip r:embed="rId4"/>
          <a:srcRect t="37692" b="24068"/>
          <a:stretch>
            <a:fillRect/>
          </a:stretch>
        </p:blipFill>
        <p:spPr bwMode="auto">
          <a:xfrm>
            <a:off x="357158" y="4357694"/>
            <a:ext cx="7824825" cy="1843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Vytyčení mezilehlých bodů přímky</a:t>
            </a: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indent="-179388">
              <a:buFontTx/>
              <a:buChar char="-"/>
            </a:pPr>
            <a:r>
              <a:rPr lang="cs-CZ" sz="2000" b="1" dirty="0" smtClean="0"/>
              <a:t>Koncové body nejsou přístupné a je přímá viditelnost</a:t>
            </a: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_data_k\pedagogo\ING2\prednasky\2008_9\obrs_p6\obr_3.wmf"/>
          <p:cNvPicPr>
            <a:picLocks noChangeAspect="1" noChangeArrowheads="1"/>
          </p:cNvPicPr>
          <p:nvPr/>
        </p:nvPicPr>
        <p:blipFill>
          <a:blip r:embed="rId3"/>
          <a:srcRect t="7692" b="12820"/>
          <a:stretch>
            <a:fillRect/>
          </a:stretch>
        </p:blipFill>
        <p:spPr bwMode="auto">
          <a:xfrm>
            <a:off x="214282" y="1970708"/>
            <a:ext cx="8572528" cy="4038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Vytyčení bodu na prodloužené přímce</a:t>
            </a:r>
          </a:p>
          <a:p>
            <a:pPr marL="457200" indent="-457200">
              <a:tabLst>
                <a:tab pos="450850" algn="l"/>
              </a:tabLst>
            </a:pPr>
            <a:endParaRPr lang="cs-CZ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Koncové bod je přístupný</a:t>
            </a: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Koncové body nejsou přístupné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7" name="Picture 5" descr="C:\_work\obr_1.wmf"/>
          <p:cNvPicPr>
            <a:picLocks noChangeAspect="1" noChangeArrowheads="1"/>
          </p:cNvPicPr>
          <p:nvPr/>
        </p:nvPicPr>
        <p:blipFill>
          <a:blip r:embed="rId3"/>
          <a:srcRect l="12816" t="26892" r="6636" b="35361"/>
          <a:stretch>
            <a:fillRect/>
          </a:stretch>
        </p:blipFill>
        <p:spPr bwMode="auto">
          <a:xfrm>
            <a:off x="928662" y="1357298"/>
            <a:ext cx="6681554" cy="1928826"/>
          </a:xfrm>
          <a:prstGeom prst="rect">
            <a:avLst/>
          </a:prstGeom>
          <a:noFill/>
        </p:spPr>
      </p:pic>
      <p:pic>
        <p:nvPicPr>
          <p:cNvPr id="3075" name="Picture 3" descr="C:\_work\obr_4.wmf"/>
          <p:cNvPicPr>
            <a:picLocks noChangeAspect="1" noChangeArrowheads="1"/>
          </p:cNvPicPr>
          <p:nvPr/>
        </p:nvPicPr>
        <p:blipFill>
          <a:blip r:embed="rId4"/>
          <a:srcRect t="20614" r="-254" b="26343"/>
          <a:stretch>
            <a:fillRect/>
          </a:stretch>
        </p:blipFill>
        <p:spPr bwMode="auto">
          <a:xfrm>
            <a:off x="214282" y="3643314"/>
            <a:ext cx="8464579" cy="2758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Vytyčení kolmice</a:t>
            </a: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tabLst>
                <a:tab pos="450850" algn="l"/>
              </a:tabLst>
            </a:pPr>
            <a:r>
              <a:rPr lang="cs-CZ" sz="2000" b="1" dirty="0" smtClean="0"/>
              <a:t>-  Pravoúhlý trojúhelník</a:t>
            </a:r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/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/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/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/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/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/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_work\obr_5.wmf"/>
          <p:cNvPicPr>
            <a:picLocks noChangeAspect="1" noChangeArrowheads="1"/>
          </p:cNvPicPr>
          <p:nvPr/>
        </p:nvPicPr>
        <p:blipFill>
          <a:blip r:embed="rId3"/>
          <a:srcRect l="21397" t="6947" r="17620" b="6214"/>
          <a:stretch>
            <a:fillRect/>
          </a:stretch>
        </p:blipFill>
        <p:spPr bwMode="auto">
          <a:xfrm>
            <a:off x="1571604" y="1285860"/>
            <a:ext cx="5857916" cy="5138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Vytyčení kolmice</a:t>
            </a: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tabLst>
                <a:tab pos="450850" algn="l"/>
              </a:tabLst>
            </a:pPr>
            <a:r>
              <a:rPr lang="cs-CZ" sz="2000" b="1" dirty="0" smtClean="0">
                <a:latin typeface="+mj-lt"/>
              </a:rPr>
              <a:t>-  Rovnoramenný </a:t>
            </a:r>
            <a:r>
              <a:rPr lang="cs-CZ" sz="2000" b="1" dirty="0" smtClean="0"/>
              <a:t>trojúhelník</a:t>
            </a:r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14818"/>
            <a:ext cx="5055612" cy="234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 descr="C:\_work\obr_6.wmf"/>
          <p:cNvPicPr>
            <a:picLocks noChangeAspect="1" noChangeArrowheads="1"/>
          </p:cNvPicPr>
          <p:nvPr/>
        </p:nvPicPr>
        <p:blipFill>
          <a:blip r:embed="rId4"/>
          <a:srcRect l="18237" t="12335" r="13374" b="17352"/>
          <a:stretch>
            <a:fillRect/>
          </a:stretch>
        </p:blipFill>
        <p:spPr bwMode="auto">
          <a:xfrm>
            <a:off x="3571868" y="1500174"/>
            <a:ext cx="5072098" cy="3212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Vytyčení rovnoběžky</a:t>
            </a: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tabLst>
                <a:tab pos="450850" algn="l"/>
              </a:tabLst>
            </a:pPr>
            <a:r>
              <a:rPr lang="cs-CZ" sz="2000" b="1" dirty="0" smtClean="0"/>
              <a:t>-  V dané vzdálenosti</a:t>
            </a:r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_work\obr_7.wmf"/>
          <p:cNvPicPr>
            <a:picLocks noChangeAspect="1" noChangeArrowheads="1"/>
          </p:cNvPicPr>
          <p:nvPr/>
        </p:nvPicPr>
        <p:blipFill>
          <a:blip r:embed="rId3"/>
          <a:srcRect l="17105" t="11979" r="9186" b="9073"/>
          <a:stretch>
            <a:fillRect/>
          </a:stretch>
        </p:blipFill>
        <p:spPr bwMode="auto">
          <a:xfrm>
            <a:off x="928662" y="2000240"/>
            <a:ext cx="6929486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Vytyčení rovnoběžky</a:t>
            </a: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b="1" dirty="0" smtClean="0">
                <a:latin typeface="+mj-lt"/>
              </a:rPr>
              <a:t>-  </a:t>
            </a:r>
            <a:r>
              <a:rPr lang="cs-CZ" sz="2000" b="1" dirty="0" smtClean="0"/>
              <a:t>Pomocí délkového měření daným bodem</a:t>
            </a:r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8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8195" name="Picture 3" descr="C:\_work\obr_8.wmf"/>
          <p:cNvPicPr>
            <a:picLocks noChangeAspect="1" noChangeArrowheads="1"/>
          </p:cNvPicPr>
          <p:nvPr/>
        </p:nvPicPr>
        <p:blipFill>
          <a:blip r:embed="rId3"/>
          <a:srcRect l="11381" t="14693" r="12631" b="11294"/>
          <a:stretch>
            <a:fillRect/>
          </a:stretch>
        </p:blipFill>
        <p:spPr bwMode="auto">
          <a:xfrm>
            <a:off x="571472" y="1928802"/>
            <a:ext cx="7143800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Vytyčení rovnoběžky</a:t>
            </a: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b="1" dirty="0" smtClean="0"/>
              <a:t>-  Pomocí úhlového měření daným bodem</a:t>
            </a:r>
          </a:p>
          <a:p>
            <a:pPr marL="457200" indent="-457200">
              <a:tabLst>
                <a:tab pos="450850" algn="l"/>
              </a:tabLst>
            </a:pPr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_6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9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_work\obr_9.wmf"/>
          <p:cNvPicPr>
            <a:picLocks noChangeAspect="1" noChangeArrowheads="1"/>
          </p:cNvPicPr>
          <p:nvPr/>
        </p:nvPicPr>
        <p:blipFill>
          <a:blip r:embed="rId3"/>
          <a:srcRect l="19757" t="7264" r="16835"/>
          <a:stretch>
            <a:fillRect/>
          </a:stretch>
        </p:blipFill>
        <p:spPr bwMode="auto">
          <a:xfrm>
            <a:off x="1214414" y="1285860"/>
            <a:ext cx="5961064" cy="5370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110</Words>
  <Application>Microsoft Office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stroner</cp:lastModifiedBy>
  <cp:revision>289</cp:revision>
  <dcterms:created xsi:type="dcterms:W3CDTF">2008-10-02T11:42:11Z</dcterms:created>
  <dcterms:modified xsi:type="dcterms:W3CDTF">2008-12-05T13:45:44Z</dcterms:modified>
</cp:coreProperties>
</file>