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8" r:id="rId2"/>
    <p:sldId id="266" r:id="rId3"/>
    <p:sldId id="268" r:id="rId4"/>
    <p:sldId id="269" r:id="rId5"/>
    <p:sldId id="270" r:id="rId6"/>
    <p:sldId id="271" r:id="rId7"/>
    <p:sldId id="26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834" autoAdjust="0"/>
    <p:restoredTop sz="95356" autoAdjust="0"/>
  </p:normalViewPr>
  <p:slideViewPr>
    <p:cSldViewPr showGuides="1">
      <p:cViewPr varScale="1">
        <p:scale>
          <a:sx n="108" d="100"/>
          <a:sy n="108" d="100"/>
        </p:scale>
        <p:origin x="-900" y="-84"/>
      </p:cViewPr>
      <p:guideLst>
        <p:guide orient="horz" pos="164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4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19E36-5985-435A-8046-280E7C5E3AA8}" type="datetimeFigureOut">
              <a:rPr lang="cs-CZ" smtClean="0"/>
              <a:pPr/>
              <a:t>11.12.2008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5A45-E084-44E8-88B7-D0328C54DE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E061-94A2-4A65-8C92-DDCC6EB8BB17}" type="datetime1">
              <a:rPr lang="cs-CZ" smtClean="0"/>
              <a:pPr/>
              <a:t>11.12.2008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4568-38CC-4347-BE1E-023E01BA13BE}" type="datetime1">
              <a:rPr lang="cs-CZ" smtClean="0"/>
              <a:pPr/>
              <a:t>11.12.2008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F10A-90A7-424D-916B-6E7B4169B4DA}" type="datetime1">
              <a:rPr lang="cs-CZ" smtClean="0"/>
              <a:pPr/>
              <a:t>11.12.2008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A8B-8426-40D7-818F-1FDF752FD511}" type="datetime1">
              <a:rPr lang="cs-CZ" smtClean="0"/>
              <a:pPr/>
              <a:t>11.12.2008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347E-5BA3-4EFC-812F-71A977697A85}" type="datetime1">
              <a:rPr lang="cs-CZ" smtClean="0"/>
              <a:pPr/>
              <a:t>11.12.2008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4170-7EB9-4BA3-93F3-3309835081D9}" type="datetime1">
              <a:rPr lang="cs-CZ" smtClean="0"/>
              <a:pPr/>
              <a:t>11.12.2008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28AD-7921-4699-B2D2-42F6F7313623}" type="datetime1">
              <a:rPr lang="cs-CZ" smtClean="0"/>
              <a:pPr/>
              <a:t>11.12.2008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5E22-EA5A-4373-81AB-FA8E4A0F53BB}" type="datetime1">
              <a:rPr lang="cs-CZ" smtClean="0"/>
              <a:pPr/>
              <a:t>11.12.2008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41A-0555-4639-BCE4-4D6512261DD4}" type="datetime1">
              <a:rPr lang="cs-CZ" smtClean="0"/>
              <a:pPr/>
              <a:t>11.12.2008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C18E-1DA3-4ABD-B8AF-5154C11DE6B4}" type="datetime1">
              <a:rPr lang="cs-CZ" smtClean="0"/>
              <a:pPr/>
              <a:t>11.12.2008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D1E-4411-4ADD-9382-3E8AF566AC4D}" type="datetime1">
              <a:rPr lang="cs-CZ" smtClean="0"/>
              <a:pPr/>
              <a:t>11.12.2008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E27-3606-4925-A660-F75846120AC2}" type="datetime1">
              <a:rPr lang="cs-CZ" smtClean="0"/>
              <a:pPr/>
              <a:t>11.12.2008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8. Prostorové vytyčovací sítě</a:t>
            </a: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tabLst>
                <a:tab pos="450850" algn="l"/>
              </a:tabLst>
            </a:pP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6213" indent="-176213"/>
            <a:r>
              <a:rPr lang="cs-CZ" sz="2000" dirty="0" smtClean="0"/>
              <a:t>- 	Běžně se polohová a výšková složka určuje odděleně (obzvláště při vyšších požadavcích na přesnost).</a:t>
            </a:r>
          </a:p>
          <a:p>
            <a:pPr marL="176213" indent="-176213">
              <a:buFontTx/>
              <a:buChar char="-"/>
            </a:pPr>
            <a:r>
              <a:rPr lang="cs-CZ" sz="2000" dirty="0" smtClean="0"/>
              <a:t>Souřadnicový systém lze volit také jako místní – v poloze i výšce, tj. bez redukcí. Rozměr sítě může být určen lépe než v S-JTSK.</a:t>
            </a:r>
          </a:p>
          <a:p>
            <a:pPr marL="176213" indent="-176213">
              <a:buFontTx/>
              <a:buChar char="-"/>
            </a:pPr>
            <a:r>
              <a:rPr lang="cs-CZ" sz="2000" dirty="0" smtClean="0"/>
              <a:t>S ohledem na rozsah sítě je nutné zvážit zavádění redukcí délek a převýšení (fyzikální, nadmořská výška, zobrazení, zakřivení Země).</a:t>
            </a:r>
          </a:p>
          <a:p>
            <a:pPr marL="176213" indent="-176213">
              <a:buFontTx/>
              <a:buChar char="-"/>
            </a:pPr>
            <a:r>
              <a:rPr lang="cs-CZ" sz="2000" dirty="0" smtClean="0"/>
              <a:t>Nevýhodou je menší přesnost měření oproti nivelaci (PN), měření je však celkově rychlejší.</a:t>
            </a:r>
          </a:p>
          <a:p>
            <a:pPr marL="176213" indent="-176213">
              <a:buFontTx/>
              <a:buChar char="-"/>
            </a:pPr>
            <a:r>
              <a:rPr lang="cs-CZ" sz="2000" dirty="0" smtClean="0"/>
              <a:t>Problémem může být dostatečně přesné určení výšky přístroje a cíle.</a:t>
            </a:r>
          </a:p>
          <a:p>
            <a:pPr marL="176213" indent="-176213">
              <a:buFontTx/>
              <a:buChar char="-"/>
            </a:pPr>
            <a:r>
              <a:rPr lang="cs-CZ" sz="2000" dirty="0" smtClean="0"/>
              <a:t>Problémem je také vliv refrakce.</a:t>
            </a:r>
          </a:p>
          <a:p>
            <a:pPr marL="176213" indent="-176213">
              <a:buFontTx/>
              <a:buChar char="-"/>
            </a:pPr>
            <a:r>
              <a:rPr lang="cs-CZ" sz="2000" dirty="0" smtClean="0"/>
              <a:t>Přesnost ve výšce až 1 mm na 500 m.</a:t>
            </a:r>
          </a:p>
          <a:p>
            <a:pPr marL="176213" indent="-176213">
              <a:buFontTx/>
              <a:buChar char="-"/>
            </a:pPr>
            <a:endParaRPr lang="cs-CZ" sz="2000" dirty="0" smtClean="0"/>
          </a:p>
          <a:p>
            <a:pPr marL="176213" indent="-176213">
              <a:buFontTx/>
              <a:buChar char="-"/>
            </a:pPr>
            <a:r>
              <a:rPr lang="cs-CZ" sz="2000" dirty="0" smtClean="0"/>
              <a:t>Podrobně na VT.</a:t>
            </a:r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_8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Převod měřených veličin na spojnici stabilizačních značek</a:t>
            </a:r>
            <a:endParaRPr lang="cs-CZ" sz="2000" b="1" dirty="0" smtClean="0"/>
          </a:p>
          <a:p>
            <a:endParaRPr lang="cs-CZ" sz="2000" b="1" dirty="0" smtClean="0"/>
          </a:p>
          <a:p>
            <a:pPr marL="179388" lvl="0" indent="-179388"/>
            <a:endParaRPr lang="cs-CZ" sz="20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_8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2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857232"/>
            <a:ext cx="4071966" cy="540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Převod zenitových úhlů na spojnici stabilizačních značek</a:t>
            </a:r>
            <a:endParaRPr lang="cs-CZ" sz="2000" b="1" dirty="0" smtClean="0"/>
          </a:p>
          <a:p>
            <a:endParaRPr lang="cs-CZ" sz="2000" b="1" dirty="0" smtClean="0"/>
          </a:p>
          <a:p>
            <a:pPr marL="179388" lvl="0" indent="-179388"/>
            <a:endParaRPr lang="cs-CZ" sz="20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_8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3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857232"/>
            <a:ext cx="4071966" cy="540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Úhel sbíhavosti tížnic</a:t>
            </a:r>
            <a:endParaRPr lang="cs-CZ" sz="2000" b="1" dirty="0" smtClean="0"/>
          </a:p>
          <a:p>
            <a:endParaRPr lang="cs-CZ" sz="2000" b="1" dirty="0" smtClean="0"/>
          </a:p>
          <a:p>
            <a:pPr marL="179388" lvl="0" indent="-179388"/>
            <a:endParaRPr lang="cs-CZ" sz="2000" b="1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_8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4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714356"/>
            <a:ext cx="3421148" cy="574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Práce v místní kartézské soustavě</a:t>
            </a:r>
          </a:p>
          <a:p>
            <a:endParaRPr lang="cs-CZ" sz="2000" dirty="0" smtClean="0"/>
          </a:p>
          <a:p>
            <a:pPr marL="176213" indent="-176213">
              <a:buFontTx/>
              <a:buChar char="-"/>
            </a:pPr>
            <a:r>
              <a:rPr lang="cs-CZ" sz="2000" dirty="0" smtClean="0"/>
              <a:t>Jeden bod se zvolí jako počátek soustavy, osa +Z je pouze v tomto bodě totožná s tížnicí.</a:t>
            </a:r>
          </a:p>
          <a:p>
            <a:pPr marL="176213" indent="-176213">
              <a:buFontTx/>
              <a:buChar char="-"/>
            </a:pPr>
            <a:endParaRPr lang="cs-CZ" sz="2000" dirty="0" smtClean="0"/>
          </a:p>
          <a:p>
            <a:pPr marL="176213" indent="-176213">
              <a:buFontTx/>
              <a:buChar char="-"/>
            </a:pPr>
            <a:r>
              <a:rPr lang="cs-CZ" sz="2000" dirty="0" smtClean="0"/>
              <a:t>Při měření na ostatních bodech je nutné opravovat měřené směry za zenitové úhly.</a:t>
            </a:r>
          </a:p>
          <a:p>
            <a:pPr marL="176213" indent="-176213">
              <a:buFontTx/>
              <a:buChar char="-"/>
            </a:pPr>
            <a:endParaRPr lang="cs-CZ" sz="2000" dirty="0" smtClean="0"/>
          </a:p>
          <a:p>
            <a:pPr marL="176213" indent="-176213">
              <a:buFontTx/>
              <a:buChar char="-"/>
            </a:pPr>
            <a:r>
              <a:rPr lang="cs-CZ" sz="2000" dirty="0" smtClean="0"/>
              <a:t>Výhodou je to, že měřené délky se neredukují.</a:t>
            </a:r>
          </a:p>
          <a:p>
            <a:pPr marL="176213" indent="-176213">
              <a:buFontTx/>
              <a:buChar char="-"/>
            </a:pPr>
            <a:endParaRPr lang="cs-CZ" sz="2000" dirty="0" smtClean="0"/>
          </a:p>
          <a:p>
            <a:pPr marL="176213" indent="-176213">
              <a:buFontTx/>
              <a:buChar char="-"/>
            </a:pPr>
            <a:r>
              <a:rPr lang="cs-CZ" sz="2000" dirty="0" smtClean="0"/>
              <a:t>Více viz. Skripta. </a:t>
            </a:r>
            <a:endParaRPr lang="cs-CZ" sz="2000" dirty="0" smtClean="0"/>
          </a:p>
          <a:p>
            <a:endParaRPr lang="cs-CZ" sz="2000" dirty="0" smtClean="0"/>
          </a:p>
          <a:p>
            <a:pPr marL="179388" lvl="0" indent="-179388"/>
            <a:endParaRPr lang="cs-CZ" sz="20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_8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5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Prostorové sítě určené GPS</a:t>
            </a:r>
          </a:p>
          <a:p>
            <a:endParaRPr lang="cs-CZ" sz="2000" dirty="0" smtClean="0"/>
          </a:p>
          <a:p>
            <a:pPr marL="176213" indent="-176213">
              <a:buFontTx/>
              <a:buChar char="-"/>
            </a:pPr>
            <a:r>
              <a:rPr lang="cs-CZ" sz="2000" dirty="0" smtClean="0"/>
              <a:t>Využití hlavně na větší vzdálenosti (měření s vysokou přesností), není nutná přímá viditelnost.</a:t>
            </a:r>
          </a:p>
          <a:p>
            <a:pPr marL="176213" indent="-176213">
              <a:buFontTx/>
              <a:buChar char="-"/>
            </a:pPr>
            <a:endParaRPr lang="cs-CZ" sz="2000" dirty="0" smtClean="0"/>
          </a:p>
          <a:p>
            <a:pPr marL="176213" indent="-176213">
              <a:buFontTx/>
              <a:buChar char="-"/>
            </a:pPr>
            <a:r>
              <a:rPr lang="cs-CZ" sz="2000" dirty="0" smtClean="0"/>
              <a:t>Určují se vektory, je vhodné je kombinovat s terestrickými metodami a z měření GPS je možné použít jen šikmé délky nebo i jen </a:t>
            </a:r>
            <a:r>
              <a:rPr lang="cs-CZ" sz="2000" dirty="0" smtClean="0"/>
              <a:t>vodorovné </a:t>
            </a:r>
            <a:r>
              <a:rPr lang="cs-CZ" sz="2000" dirty="0" smtClean="0"/>
              <a:t>délky (polohová síť).</a:t>
            </a:r>
          </a:p>
          <a:p>
            <a:pPr marL="176213" indent="-176213">
              <a:buFontTx/>
              <a:buChar char="-"/>
            </a:pPr>
            <a:endParaRPr lang="cs-CZ" sz="2000" dirty="0" smtClean="0"/>
          </a:p>
          <a:p>
            <a:pPr marL="176213" indent="-176213">
              <a:buFontTx/>
              <a:buChar char="-"/>
            </a:pPr>
            <a:r>
              <a:rPr lang="cs-CZ" sz="2000" dirty="0" smtClean="0"/>
              <a:t>Více viz. VG</a:t>
            </a:r>
            <a:endParaRPr lang="cs-CZ" sz="2000" dirty="0" smtClean="0"/>
          </a:p>
          <a:p>
            <a:endParaRPr lang="cs-CZ" sz="2000" dirty="0" smtClean="0"/>
          </a:p>
          <a:p>
            <a:pPr marL="179388" lvl="0" indent="-179388"/>
            <a:endParaRPr lang="cs-CZ" sz="20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_8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6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14324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Konec 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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_7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7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154</Words>
  <Application>Microsoft Office PowerPoint</Application>
  <PresentationFormat>On-screen Show (4:3)</PresentationFormat>
  <Paragraphs>52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stroner</cp:lastModifiedBy>
  <cp:revision>331</cp:revision>
  <dcterms:created xsi:type="dcterms:W3CDTF">2008-10-02T11:42:11Z</dcterms:created>
  <dcterms:modified xsi:type="dcterms:W3CDTF">2008-12-11T17:29:33Z</dcterms:modified>
</cp:coreProperties>
</file>