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648" r:id="rId1"/>
  </p:sldMasterIdLst>
  <p:notesMasterIdLst>
    <p:notesMasterId r:id="rId10"/>
  </p:notesMasterIdLst>
  <p:sldIdLst>
    <p:sldId id="311" r:id="rId2"/>
    <p:sldId id="344" r:id="rId3"/>
    <p:sldId id="362" r:id="rId4"/>
    <p:sldId id="345" r:id="rId5"/>
    <p:sldId id="346" r:id="rId6"/>
    <p:sldId id="347" r:id="rId7"/>
    <p:sldId id="370" r:id="rId8"/>
    <p:sldId id="309" r:id="rId9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4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8" autoAdjust="0"/>
    <p:restoredTop sz="96661" autoAdjust="0"/>
  </p:normalViewPr>
  <p:slideViewPr>
    <p:cSldViewPr showGuides="1">
      <p:cViewPr varScale="1">
        <p:scale>
          <a:sx n="50" d="100"/>
          <a:sy n="50" d="100"/>
        </p:scale>
        <p:origin x="39" y="978"/>
      </p:cViewPr>
      <p:guideLst>
        <p:guide orient="horz" pos="482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538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Štroner" userId="f57dc7ba9f2ddb92" providerId="LiveId" clId="{13DCC939-9EEA-4E01-88FB-1DE036B63A4E}"/>
    <pc:docChg chg="modSld">
      <pc:chgData name="Martin Štroner" userId="f57dc7ba9f2ddb92" providerId="LiveId" clId="{13DCC939-9EEA-4E01-88FB-1DE036B63A4E}" dt="2018-11-26T16:11:01.389" v="58" actId="20577"/>
      <pc:docMkLst>
        <pc:docMk/>
      </pc:docMkLst>
      <pc:sldChg chg="modSp">
        <pc:chgData name="Martin Štroner" userId="f57dc7ba9f2ddb92" providerId="LiveId" clId="{13DCC939-9EEA-4E01-88FB-1DE036B63A4E}" dt="2018-11-26T16:10:27.208" v="46" actId="20577"/>
        <pc:sldMkLst>
          <pc:docMk/>
          <pc:sldMk cId="2026174167" sldId="311"/>
        </pc:sldMkLst>
        <pc:spChg chg="mod">
          <ac:chgData name="Martin Štroner" userId="f57dc7ba9f2ddb92" providerId="LiveId" clId="{13DCC939-9EEA-4E01-88FB-1DE036B63A4E}" dt="2018-11-26T16:10:27.208" v="46" actId="20577"/>
          <ac:spMkLst>
            <pc:docMk/>
            <pc:sldMk cId="2026174167" sldId="311"/>
            <ac:spMk id="8" creationId="{00000000-0000-0000-0000-000000000000}"/>
          </ac:spMkLst>
        </pc:spChg>
      </pc:sldChg>
      <pc:sldChg chg="modSp">
        <pc:chgData name="Martin Štroner" userId="f57dc7ba9f2ddb92" providerId="LiveId" clId="{13DCC939-9EEA-4E01-88FB-1DE036B63A4E}" dt="2018-11-26T16:10:47.866" v="57" actId="6549"/>
        <pc:sldMkLst>
          <pc:docMk/>
          <pc:sldMk cId="769489795" sldId="344"/>
        </pc:sldMkLst>
        <pc:spChg chg="mod">
          <ac:chgData name="Martin Štroner" userId="f57dc7ba9f2ddb92" providerId="LiveId" clId="{13DCC939-9EEA-4E01-88FB-1DE036B63A4E}" dt="2018-11-26T16:10:47.866" v="57" actId="6549"/>
          <ac:spMkLst>
            <pc:docMk/>
            <pc:sldMk cId="769489795" sldId="344"/>
            <ac:spMk id="8" creationId="{00000000-0000-0000-0000-000000000000}"/>
          </ac:spMkLst>
        </pc:spChg>
      </pc:sldChg>
      <pc:sldChg chg="modSp">
        <pc:chgData name="Martin Štroner" userId="f57dc7ba9f2ddb92" providerId="LiveId" clId="{13DCC939-9EEA-4E01-88FB-1DE036B63A4E}" dt="2018-11-26T16:11:01.389" v="58" actId="20577"/>
        <pc:sldMkLst>
          <pc:docMk/>
          <pc:sldMk cId="3261644601" sldId="346"/>
        </pc:sldMkLst>
        <pc:spChg chg="mod">
          <ac:chgData name="Martin Štroner" userId="f57dc7ba9f2ddb92" providerId="LiveId" clId="{13DCC939-9EEA-4E01-88FB-1DE036B63A4E}" dt="2018-11-26T16:11:01.389" v="58" actId="20577"/>
          <ac:spMkLst>
            <pc:docMk/>
            <pc:sldMk cId="3261644601" sldId="346"/>
            <ac:spMk id="8" creationId="{00000000-0000-0000-0000-000000000000}"/>
          </ac:spMkLst>
        </pc:spChg>
      </pc:sldChg>
      <pc:sldChg chg="modSp">
        <pc:chgData name="Martin Štroner" userId="f57dc7ba9f2ddb92" providerId="LiveId" clId="{13DCC939-9EEA-4E01-88FB-1DE036B63A4E}" dt="2018-11-18T14:27:12.004" v="34" actId="14100"/>
        <pc:sldMkLst>
          <pc:docMk/>
          <pc:sldMk cId="2937431549" sldId="369"/>
        </pc:sldMkLst>
        <pc:picChg chg="mod ord">
          <ac:chgData name="Martin Štroner" userId="f57dc7ba9f2ddb92" providerId="LiveId" clId="{13DCC939-9EEA-4E01-88FB-1DE036B63A4E}" dt="2018-11-18T14:27:12.004" v="34" actId="14100"/>
          <ac:picMkLst>
            <pc:docMk/>
            <pc:sldMk cId="2937431549" sldId="369"/>
            <ac:picMk id="3" creationId="{8AF6570C-0C8A-4458-959C-E9EDD48999CF}"/>
          </ac:picMkLst>
        </pc:picChg>
      </pc:sldChg>
    </pc:docChg>
  </pc:docChgLst>
  <pc:docChgLst>
    <pc:chgData name="Martin Štroner" userId="f57dc7ba9f2ddb92" providerId="LiveId" clId="{A0A04693-81A8-4339-BD91-AD2CE52FC4A9}"/>
    <pc:docChg chg="undo custSel addSld delSld modSld">
      <pc:chgData name="Martin Štroner" userId="f57dc7ba9f2ddb92" providerId="LiveId" clId="{A0A04693-81A8-4339-BD91-AD2CE52FC4A9}" dt="2018-11-18T14:23:13.666" v="964" actId="6549"/>
      <pc:docMkLst>
        <pc:docMk/>
      </pc:docMkLst>
      <pc:sldChg chg="modSp">
        <pc:chgData name="Martin Štroner" userId="f57dc7ba9f2ddb92" providerId="LiveId" clId="{A0A04693-81A8-4339-BD91-AD2CE52FC4A9}" dt="2018-11-18T12:07:59.816" v="6" actId="123"/>
        <pc:sldMkLst>
          <pc:docMk/>
          <pc:sldMk cId="769489795" sldId="344"/>
        </pc:sldMkLst>
        <pc:spChg chg="mod">
          <ac:chgData name="Martin Štroner" userId="f57dc7ba9f2ddb92" providerId="LiveId" clId="{A0A04693-81A8-4339-BD91-AD2CE52FC4A9}" dt="2018-11-18T12:07:59.816" v="6" actId="123"/>
          <ac:spMkLst>
            <pc:docMk/>
            <pc:sldMk cId="769489795" sldId="344"/>
            <ac:spMk id="8" creationId="{00000000-0000-0000-0000-000000000000}"/>
          </ac:spMkLst>
        </pc:spChg>
      </pc:sldChg>
      <pc:sldChg chg="modSp">
        <pc:chgData name="Martin Štroner" userId="f57dc7ba9f2ddb92" providerId="LiveId" clId="{A0A04693-81A8-4339-BD91-AD2CE52FC4A9}" dt="2018-11-18T12:33:50.299" v="226" actId="20577"/>
        <pc:sldMkLst>
          <pc:docMk/>
          <pc:sldMk cId="3540894949" sldId="345"/>
        </pc:sldMkLst>
        <pc:spChg chg="mod">
          <ac:chgData name="Martin Štroner" userId="f57dc7ba9f2ddb92" providerId="LiveId" clId="{A0A04693-81A8-4339-BD91-AD2CE52FC4A9}" dt="2018-11-18T12:33:50.299" v="226" actId="20577"/>
          <ac:spMkLst>
            <pc:docMk/>
            <pc:sldMk cId="3540894949" sldId="345"/>
            <ac:spMk id="8" creationId="{00000000-0000-0000-0000-000000000000}"/>
          </ac:spMkLst>
        </pc:spChg>
      </pc:sldChg>
      <pc:sldChg chg="modSp">
        <pc:chgData name="Martin Štroner" userId="f57dc7ba9f2ddb92" providerId="LiveId" clId="{A0A04693-81A8-4339-BD91-AD2CE52FC4A9}" dt="2018-11-18T13:02:21.952" v="497" actId="6549"/>
        <pc:sldMkLst>
          <pc:docMk/>
          <pc:sldMk cId="3261644601" sldId="346"/>
        </pc:sldMkLst>
        <pc:spChg chg="mod">
          <ac:chgData name="Martin Štroner" userId="f57dc7ba9f2ddb92" providerId="LiveId" clId="{A0A04693-81A8-4339-BD91-AD2CE52FC4A9}" dt="2018-11-18T13:02:21.952" v="497" actId="6549"/>
          <ac:spMkLst>
            <pc:docMk/>
            <pc:sldMk cId="3261644601" sldId="346"/>
            <ac:spMk id="8" creationId="{00000000-0000-0000-0000-000000000000}"/>
          </ac:spMkLst>
        </pc:spChg>
      </pc:sldChg>
      <pc:sldChg chg="modSp">
        <pc:chgData name="Martin Štroner" userId="f57dc7ba9f2ddb92" providerId="LiveId" clId="{A0A04693-81A8-4339-BD91-AD2CE52FC4A9}" dt="2018-11-18T13:16:09.296" v="527" actId="20577"/>
        <pc:sldMkLst>
          <pc:docMk/>
          <pc:sldMk cId="3742433800" sldId="347"/>
        </pc:sldMkLst>
        <pc:spChg chg="mod">
          <ac:chgData name="Martin Štroner" userId="f57dc7ba9f2ddb92" providerId="LiveId" clId="{A0A04693-81A8-4339-BD91-AD2CE52FC4A9}" dt="2018-11-18T13:16:09.296" v="527" actId="20577"/>
          <ac:spMkLst>
            <pc:docMk/>
            <pc:sldMk cId="3742433800" sldId="347"/>
            <ac:spMk id="8" creationId="{00000000-0000-0000-0000-000000000000}"/>
          </ac:spMkLst>
        </pc:spChg>
      </pc:sldChg>
      <pc:sldChg chg="addSp modSp">
        <pc:chgData name="Martin Štroner" userId="f57dc7ba9f2ddb92" providerId="LiveId" clId="{A0A04693-81A8-4339-BD91-AD2CE52FC4A9}" dt="2018-11-18T13:57:49.232" v="909" actId="1076"/>
        <pc:sldMkLst>
          <pc:docMk/>
          <pc:sldMk cId="920555520" sldId="348"/>
        </pc:sldMkLst>
        <pc:spChg chg="mod">
          <ac:chgData name="Martin Štroner" userId="f57dc7ba9f2ddb92" providerId="LiveId" clId="{A0A04693-81A8-4339-BD91-AD2CE52FC4A9}" dt="2018-11-18T13:19:09.301" v="596" actId="20577"/>
          <ac:spMkLst>
            <pc:docMk/>
            <pc:sldMk cId="920555520" sldId="348"/>
            <ac:spMk id="8" creationId="{00000000-0000-0000-0000-000000000000}"/>
          </ac:spMkLst>
        </pc:spChg>
        <pc:picChg chg="add mod modCrop">
          <ac:chgData name="Martin Štroner" userId="f57dc7ba9f2ddb92" providerId="LiveId" clId="{A0A04693-81A8-4339-BD91-AD2CE52FC4A9}" dt="2018-11-18T13:57:49.232" v="909" actId="1076"/>
          <ac:picMkLst>
            <pc:docMk/>
            <pc:sldMk cId="920555520" sldId="348"/>
            <ac:picMk id="2" creationId="{0F7B5376-923E-4E14-B9FF-AFFEAB47CF55}"/>
          </ac:picMkLst>
        </pc:picChg>
      </pc:sldChg>
      <pc:sldChg chg="addSp delSp modSp">
        <pc:chgData name="Martin Štroner" userId="f57dc7ba9f2ddb92" providerId="LiveId" clId="{A0A04693-81A8-4339-BD91-AD2CE52FC4A9}" dt="2018-11-18T12:15:55.828" v="56" actId="6549"/>
        <pc:sldMkLst>
          <pc:docMk/>
          <pc:sldMk cId="3701640946" sldId="361"/>
        </pc:sldMkLst>
        <pc:spChg chg="add del">
          <ac:chgData name="Martin Štroner" userId="f57dc7ba9f2ddb92" providerId="LiveId" clId="{A0A04693-81A8-4339-BD91-AD2CE52FC4A9}" dt="2018-11-18T12:12:09.397" v="8" actId="6549"/>
          <ac:spMkLst>
            <pc:docMk/>
            <pc:sldMk cId="3701640946" sldId="361"/>
            <ac:spMk id="2" creationId="{06CCF0DE-4FD9-405E-BB67-CE128D72E37C}"/>
          </ac:spMkLst>
        </pc:spChg>
        <pc:spChg chg="add del">
          <ac:chgData name="Martin Štroner" userId="f57dc7ba9f2ddb92" providerId="LiveId" clId="{A0A04693-81A8-4339-BD91-AD2CE52FC4A9}" dt="2018-11-18T12:12:33.680" v="11" actId="6549"/>
          <ac:spMkLst>
            <pc:docMk/>
            <pc:sldMk cId="3701640946" sldId="361"/>
            <ac:spMk id="3" creationId="{828E2639-748C-41DD-95B7-F25491AB7A34}"/>
          </ac:spMkLst>
        </pc:spChg>
        <pc:spChg chg="add del">
          <ac:chgData name="Martin Štroner" userId="f57dc7ba9f2ddb92" providerId="LiveId" clId="{A0A04693-81A8-4339-BD91-AD2CE52FC4A9}" dt="2018-11-18T12:12:58.643" v="17" actId="6549"/>
          <ac:spMkLst>
            <pc:docMk/>
            <pc:sldMk cId="3701640946" sldId="361"/>
            <ac:spMk id="4" creationId="{F13DC191-4A60-413A-A84E-6FF9A6A91D25}"/>
          </ac:spMkLst>
        </pc:spChg>
        <pc:spChg chg="add del">
          <ac:chgData name="Martin Štroner" userId="f57dc7ba9f2ddb92" providerId="LiveId" clId="{A0A04693-81A8-4339-BD91-AD2CE52FC4A9}" dt="2018-11-18T12:14:19.109" v="40" actId="6549"/>
          <ac:spMkLst>
            <pc:docMk/>
            <pc:sldMk cId="3701640946" sldId="361"/>
            <ac:spMk id="6" creationId="{1E3F9D7D-0321-43D3-B291-DF5F4422E7C3}"/>
          </ac:spMkLst>
        </pc:spChg>
        <pc:spChg chg="mod">
          <ac:chgData name="Martin Štroner" userId="f57dc7ba9f2ddb92" providerId="LiveId" clId="{A0A04693-81A8-4339-BD91-AD2CE52FC4A9}" dt="2018-11-18T12:15:55.828" v="56" actId="6549"/>
          <ac:spMkLst>
            <pc:docMk/>
            <pc:sldMk cId="3701640946" sldId="361"/>
            <ac:spMk id="8" creationId="{00000000-0000-0000-0000-000000000000}"/>
          </ac:spMkLst>
        </pc:spChg>
      </pc:sldChg>
      <pc:sldChg chg="modSp">
        <pc:chgData name="Martin Štroner" userId="f57dc7ba9f2ddb92" providerId="LiveId" clId="{A0A04693-81A8-4339-BD91-AD2CE52FC4A9}" dt="2018-11-18T12:26:04.884" v="144" actId="20577"/>
        <pc:sldMkLst>
          <pc:docMk/>
          <pc:sldMk cId="461125227" sldId="362"/>
        </pc:sldMkLst>
        <pc:spChg chg="mod">
          <ac:chgData name="Martin Štroner" userId="f57dc7ba9f2ddb92" providerId="LiveId" clId="{A0A04693-81A8-4339-BD91-AD2CE52FC4A9}" dt="2018-11-18T12:26:04.884" v="144" actId="20577"/>
          <ac:spMkLst>
            <pc:docMk/>
            <pc:sldMk cId="461125227" sldId="362"/>
            <ac:spMk id="8" creationId="{00000000-0000-0000-0000-000000000000}"/>
          </ac:spMkLst>
        </pc:spChg>
      </pc:sldChg>
      <pc:sldChg chg="modSp add">
        <pc:chgData name="Martin Štroner" userId="f57dc7ba9f2ddb92" providerId="LiveId" clId="{A0A04693-81A8-4339-BD91-AD2CE52FC4A9}" dt="2018-11-18T14:23:13.666" v="964" actId="6549"/>
        <pc:sldMkLst>
          <pc:docMk/>
          <pc:sldMk cId="472420462" sldId="367"/>
        </pc:sldMkLst>
        <pc:spChg chg="mod">
          <ac:chgData name="Martin Štroner" userId="f57dc7ba9f2ddb92" providerId="LiveId" clId="{A0A04693-81A8-4339-BD91-AD2CE52FC4A9}" dt="2018-11-18T14:23:13.666" v="964" actId="6549"/>
          <ac:spMkLst>
            <pc:docMk/>
            <pc:sldMk cId="472420462" sldId="367"/>
            <ac:spMk id="8" creationId="{00000000-0000-0000-0000-000000000000}"/>
          </ac:spMkLst>
        </pc:spChg>
      </pc:sldChg>
      <pc:sldChg chg="modSp add">
        <pc:chgData name="Martin Štroner" userId="f57dc7ba9f2ddb92" providerId="LiveId" clId="{A0A04693-81A8-4339-BD91-AD2CE52FC4A9}" dt="2018-11-18T13:50:39.896" v="906" actId="20577"/>
        <pc:sldMkLst>
          <pc:docMk/>
          <pc:sldMk cId="465006564" sldId="368"/>
        </pc:sldMkLst>
        <pc:spChg chg="mod">
          <ac:chgData name="Martin Štroner" userId="f57dc7ba9f2ddb92" providerId="LiveId" clId="{A0A04693-81A8-4339-BD91-AD2CE52FC4A9}" dt="2018-11-18T13:50:39.896" v="906" actId="20577"/>
          <ac:spMkLst>
            <pc:docMk/>
            <pc:sldMk cId="465006564" sldId="368"/>
            <ac:spMk id="8" creationId="{00000000-0000-0000-0000-000000000000}"/>
          </ac:spMkLst>
        </pc:spChg>
      </pc:sldChg>
      <pc:sldChg chg="addSp delSp modSp add">
        <pc:chgData name="Martin Štroner" userId="f57dc7ba9f2ddb92" providerId="LiveId" clId="{A0A04693-81A8-4339-BD91-AD2CE52FC4A9}" dt="2018-11-18T14:11:27.354" v="921" actId="14100"/>
        <pc:sldMkLst>
          <pc:docMk/>
          <pc:sldMk cId="2937431549" sldId="369"/>
        </pc:sldMkLst>
        <pc:picChg chg="del">
          <ac:chgData name="Martin Štroner" userId="f57dc7ba9f2ddb92" providerId="LiveId" clId="{A0A04693-81A8-4339-BD91-AD2CE52FC4A9}" dt="2018-11-18T13:57:54.731" v="911" actId="478"/>
          <ac:picMkLst>
            <pc:docMk/>
            <pc:sldMk cId="2937431549" sldId="369"/>
            <ac:picMk id="2" creationId="{0F7B5376-923E-4E14-B9FF-AFFEAB47CF55}"/>
          </ac:picMkLst>
        </pc:picChg>
        <pc:picChg chg="add mod modCrop">
          <ac:chgData name="Martin Štroner" userId="f57dc7ba9f2ddb92" providerId="LiveId" clId="{A0A04693-81A8-4339-BD91-AD2CE52FC4A9}" dt="2018-11-18T14:11:27.354" v="921" actId="14100"/>
          <ac:picMkLst>
            <pc:docMk/>
            <pc:sldMk cId="2937431549" sldId="369"/>
            <ac:picMk id="3" creationId="{8AF6570C-0C8A-4458-959C-E9EDD48999CF}"/>
          </ac:picMkLst>
        </pc:picChg>
      </pc:sldChg>
      <pc:sldChg chg="delSp modSp add">
        <pc:chgData name="Martin Štroner" userId="f57dc7ba9f2ddb92" providerId="LiveId" clId="{A0A04693-81A8-4339-BD91-AD2CE52FC4A9}" dt="2018-11-18T14:15:30.813" v="963" actId="20577"/>
        <pc:sldMkLst>
          <pc:docMk/>
          <pc:sldMk cId="3227297952" sldId="370"/>
        </pc:sldMkLst>
        <pc:spChg chg="mod">
          <ac:chgData name="Martin Štroner" userId="f57dc7ba9f2ddb92" providerId="LiveId" clId="{A0A04693-81A8-4339-BD91-AD2CE52FC4A9}" dt="2018-11-18T14:15:30.813" v="963" actId="20577"/>
          <ac:spMkLst>
            <pc:docMk/>
            <pc:sldMk cId="3227297952" sldId="370"/>
            <ac:spMk id="8" creationId="{00000000-0000-0000-0000-000000000000}"/>
          </ac:spMkLst>
        </pc:spChg>
        <pc:picChg chg="del">
          <ac:chgData name="Martin Štroner" userId="f57dc7ba9f2ddb92" providerId="LiveId" clId="{A0A04693-81A8-4339-BD91-AD2CE52FC4A9}" dt="2018-11-18T14:15:09.254" v="923" actId="478"/>
          <ac:picMkLst>
            <pc:docMk/>
            <pc:sldMk cId="3227297952" sldId="370"/>
            <ac:picMk id="3" creationId="{8AF6570C-0C8A-4458-959C-E9EDD48999C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r">
              <a:defRPr sz="1300"/>
            </a:lvl1pPr>
          </a:lstStyle>
          <a:p>
            <a:fld id="{CDBF6E1F-EF6A-429F-B30B-78BD7817E581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20" rIns="99038" bIns="495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8" tIns="49520" rIns="99038" bIns="495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r">
              <a:defRPr sz="1300"/>
            </a:lvl1pPr>
          </a:lstStyle>
          <a:p>
            <a:fld id="{E9AB39D6-1FC5-4AAA-B0E2-D190296410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0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869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610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289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710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207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466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6B3C-EC43-462F-8511-08A895F1FD40}" type="datetime1">
              <a:rPr lang="cs-CZ" smtClean="0"/>
              <a:pPr/>
              <a:t>26.11.2018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D4-A8E3-4FCF-AC3E-7567330FAEA9}" type="datetime1">
              <a:rPr lang="cs-CZ" smtClean="0"/>
              <a:pPr/>
              <a:t>26.11.2018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5E93-8A6A-4BE9-AB1B-12DB771241C6}" type="datetime1">
              <a:rPr lang="cs-CZ" smtClean="0"/>
              <a:pPr/>
              <a:t>26.11.2018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2B6B-3C28-4F02-B1C9-8569555C95CF}" type="datetime1">
              <a:rPr lang="cs-CZ" smtClean="0"/>
              <a:pPr/>
              <a:t>26.11.2018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405F-82F6-4943-9A96-BDFFFA405AA0}" type="datetime1">
              <a:rPr lang="cs-CZ" smtClean="0"/>
              <a:pPr/>
              <a:t>26.11.2018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2A8B-6ECE-4BC6-A33F-0DBADE85C861}" type="datetime1">
              <a:rPr lang="cs-CZ" smtClean="0"/>
              <a:pPr/>
              <a:t>26.11.2018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74D-59A0-46BA-898D-BE927D15E474}" type="datetime1">
              <a:rPr lang="cs-CZ" smtClean="0"/>
              <a:pPr/>
              <a:t>26.11.2018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613-3A1D-4955-956A-FD09C943EDC1}" type="datetime1">
              <a:rPr lang="cs-CZ" smtClean="0"/>
              <a:pPr/>
              <a:t>26.11.2018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0FC5-BB3A-4A36-AD0F-049DE1400558}" type="datetime1">
              <a:rPr lang="cs-CZ" smtClean="0"/>
              <a:pPr/>
              <a:t>26.11.2018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FE04-E16A-41B2-875D-7BF63426197F}" type="datetime1">
              <a:rPr lang="cs-CZ" smtClean="0"/>
              <a:pPr/>
              <a:t>26.11.2018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EB08-7495-4CE8-8ECE-C77C2D07B476}" type="datetime1">
              <a:rPr lang="cs-CZ" smtClean="0"/>
              <a:pPr/>
              <a:t>26.11.2018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8EDB-5EEF-43A4-A87A-347ED96D2112}" type="datetime1">
              <a:rPr lang="cs-CZ" smtClean="0"/>
              <a:pPr/>
              <a:t>26.11.2018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5" y="571480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Teorie chyb a vyrovnávací počet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539552" y="1484786"/>
            <a:ext cx="828091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2288" indent="-1792288"/>
            <a:r>
              <a:rPr lang="cs-CZ" sz="2000" dirty="0"/>
              <a:t>Téma č. 5: 	</a:t>
            </a:r>
            <a:r>
              <a:rPr lang="cs-CZ" sz="2000" b="1" dirty="0"/>
              <a:t>Metoda nejmenších čtverců. </a:t>
            </a:r>
          </a:p>
          <a:p>
            <a:pPr marL="1792288" indent="-1792288"/>
            <a:r>
              <a:rPr lang="cs-CZ" sz="2000" b="1" dirty="0"/>
              <a:t>	Vyrovnání měření zprostředkujících s podmínkami.	</a:t>
            </a:r>
          </a:p>
          <a:p>
            <a:endParaRPr lang="cs-CZ" b="1" dirty="0"/>
          </a:p>
          <a:p>
            <a:endParaRPr lang="cs-CZ" b="1" dirty="0"/>
          </a:p>
          <a:p>
            <a:pPr marL="342900" indent="-342900">
              <a:buAutoNum type="arabicPeriod"/>
            </a:pPr>
            <a:r>
              <a:rPr lang="cs-CZ" b="1" dirty="0"/>
              <a:t>Formulace úlohy.</a:t>
            </a:r>
          </a:p>
          <a:p>
            <a:pPr marL="342900" indent="-342900">
              <a:buAutoNum type="arabicPeriod"/>
            </a:pPr>
            <a:r>
              <a:rPr lang="cs-CZ" b="1" dirty="0"/>
              <a:t>Odvození postupu výpočtu.</a:t>
            </a:r>
          </a:p>
          <a:p>
            <a:pPr marL="342900" indent="-342900">
              <a:buAutoNum type="arabicPeriod"/>
            </a:pPr>
            <a:r>
              <a:rPr lang="cs-CZ" b="1" dirty="0"/>
              <a:t>Směrodatné odchylky.</a:t>
            </a:r>
          </a:p>
          <a:p>
            <a:pPr marL="342900" indent="-342900">
              <a:buAutoNum type="arabicPeriod"/>
            </a:pPr>
            <a:r>
              <a:rPr lang="cs-CZ" b="1" dirty="0"/>
              <a:t>Příklady. 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2617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Metoda nejmenších čtverců. Vyrovnání měření podmínkových.</a:t>
            </a:r>
          </a:p>
          <a:p>
            <a:pPr marL="457200" indent="-457200">
              <a:buAutoNum type="arabicPeriod"/>
            </a:pPr>
            <a:endParaRPr lang="cs-CZ" sz="2400" b="1" dirty="0"/>
          </a:p>
          <a:p>
            <a:r>
              <a:rPr lang="cs-CZ" sz="2400" b="1" dirty="0"/>
              <a:t>1. Formulace úlohy.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	Ve vyrovnání zprostředkujících je třeba pro neznámé splnit další matematické podmínky. Pak pro měření platí vztahy: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Vztahy lze jednotlivě „zpracovat“ jako při vyrovnání zprostředkujících a podmínkových až na linearizované: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48F40C7-60A6-4CE0-9E54-A918E7C187C8}"/>
                  </a:ext>
                </a:extLst>
              </p:cNvPr>
              <p:cNvSpPr/>
              <p:nvPr/>
            </p:nvSpPr>
            <p:spPr>
              <a:xfrm>
                <a:off x="899592" y="2894941"/>
                <a:ext cx="1168077" cy="40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b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</m:acc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</m:acc>
                      <m:d>
                        <m:d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cs-CZ" b="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48F40C7-60A6-4CE0-9E54-A918E7C187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894941"/>
                <a:ext cx="1168077" cy="4049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3F8728A9-7E72-4E06-AF1E-CAA5D8B84242}"/>
                  </a:ext>
                </a:extLst>
              </p:cNvPr>
              <p:cNvSpPr/>
              <p:nvPr/>
            </p:nvSpPr>
            <p:spPr>
              <a:xfrm>
                <a:off x="2073771" y="2894941"/>
                <a:ext cx="1301125" cy="40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𝝋</m:t>
                      </m:r>
                      <m:d>
                        <m:d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cs-CZ" b="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  <m:r>
                        <a:rPr lang="cs-CZ" b="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3F8728A9-7E72-4E06-AF1E-CAA5D8B842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3771" y="2894941"/>
                <a:ext cx="1301125" cy="404983"/>
              </a:xfrm>
              <a:prstGeom prst="rect">
                <a:avLst/>
              </a:prstGeom>
              <a:blipFill>
                <a:blip r:embed="rId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B6D496A3-ED14-40D7-8632-63E3D7086019}"/>
                  </a:ext>
                </a:extLst>
              </p:cNvPr>
              <p:cNvSpPr/>
              <p:nvPr/>
            </p:nvSpPr>
            <p:spPr>
              <a:xfrm>
                <a:off x="897732" y="4451716"/>
                <a:ext cx="16995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B6D496A3-ED14-40D7-8632-63E3D70860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32" y="4451716"/>
                <a:ext cx="169950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30C8F6DE-3249-448B-BD6F-54C7DFA11B97}"/>
                  </a:ext>
                </a:extLst>
              </p:cNvPr>
              <p:cNvSpPr/>
              <p:nvPr/>
            </p:nvSpPr>
            <p:spPr>
              <a:xfrm>
                <a:off x="897732" y="4882472"/>
                <a:ext cx="18183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p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30C8F6DE-3249-448B-BD6F-54C7DFA11B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32" y="4882472"/>
                <a:ext cx="181831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071D275A-13BD-4C5D-8FB2-B5465782D0EF}"/>
                  </a:ext>
                </a:extLst>
              </p:cNvPr>
              <p:cNvSpPr/>
              <p:nvPr/>
            </p:nvSpPr>
            <p:spPr>
              <a:xfrm>
                <a:off x="2915816" y="4864646"/>
                <a:ext cx="1304844" cy="40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cs-CZ" b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𝝋</m:t>
                          </m:r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b="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cs-CZ" b="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071D275A-13BD-4C5D-8FB2-B5465782D0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4864646"/>
                <a:ext cx="1304844" cy="404983"/>
              </a:xfrm>
              <a:prstGeom prst="rect">
                <a:avLst/>
              </a:prstGeom>
              <a:blipFill>
                <a:blip r:embed="rId7"/>
                <a:stretch>
                  <a:fillRect t="-156061" r="-49065" b="-23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948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3</a:t>
            </a:fld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6265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1. Formulace úlohy.</a:t>
                </a:r>
              </a:p>
              <a:p>
                <a:pPr lvl="0"/>
                <a:endParaRPr lang="cs-CZ" sz="1600" dirty="0"/>
              </a:p>
              <a:p>
                <a:pPr lvl="0"/>
                <a:r>
                  <a:rPr lang="cs-CZ" dirty="0"/>
                  <a:t>Označení: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Měření: 		</a:t>
                </a:r>
                <a14:m>
                  <m:oMath xmlns:m="http://schemas.openxmlformats.org/officeDocument/2006/math">
                    <m:r>
                      <a:rPr lang="cs-CZ" b="1" i="1" dirty="0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cs-CZ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cs-CZ" i="1" dirty="0" err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 err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cs-CZ" i="1" dirty="0" err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cs-CZ" dirty="0"/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Neznámé:	</a:t>
                </a:r>
                <a14:m>
                  <m:oMath xmlns:m="http://schemas.openxmlformats.org/officeDocument/2006/math">
                    <m:r>
                      <a:rPr lang="cs-CZ" b="1" i="1" dirty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cs-CZ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i="1" dirty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cs-CZ" i="1" dirty="0" err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dirty="0" err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i="1" dirty="0" err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 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Funkční vztah: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𝑙𝑖</m:t>
                        </m:r>
                      </m:sub>
                    </m:sSub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cs-CZ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cs-CZ" i="1" dirty="0" err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 err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 dirty="0" err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 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Opravy: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, ⋯, 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cs-CZ" dirty="0"/>
              </a:p>
              <a:p>
                <a:pPr lvl="0"/>
                <a:r>
                  <a:rPr lang="cs-CZ" dirty="0"/>
                  <a:t>	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acc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</m:oMath>
                </a14:m>
                <a:endParaRPr lang="cs-CZ" dirty="0"/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Podmínkové rov.: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𝝋</m:t>
                    </m:r>
                    <m:r>
                      <a:rPr lang="cs-CZ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</m:e>
                      <m:sup>
                        <m:r>
                          <a:rPr lang="cs-CZ" i="1" baseline="3000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>
                        <a:latin typeface="Cambria Math" panose="02040503050406030204" pitchFamily="18" charset="0"/>
                      </a:rPr>
                      <m:t>)=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cs-CZ" dirty="0"/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Uzávěry:	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𝝋</m:t>
                    </m:r>
                    <m:r>
                      <a:rPr lang="cs-CZ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cs-CZ" i="1" baseline="3000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>
                        <a:latin typeface="Cambria Math" panose="02040503050406030204" pitchFamily="18" charset="0"/>
                      </a:rPr>
                      <m:t>)=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endParaRPr lang="cs-CZ" dirty="0"/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Přetvořené podmínkové rovnice (linearizace):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𝒖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 = 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cs-CZ" dirty="0"/>
              </a:p>
              <a:p>
                <a:pPr lvl="0"/>
                <a:r>
                  <a:rPr lang="cs-CZ" dirty="0"/>
                  <a:t>	</a:t>
                </a:r>
              </a:p>
              <a:p>
                <a:pPr lvl="0"/>
                <a:endParaRPr lang="cs-CZ" sz="1600" dirty="0"/>
              </a:p>
            </p:txBody>
          </p:sp>
        </mc:Choice>
        <mc:Fallback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6265113"/>
              </a:xfrm>
              <a:prstGeom prst="rect">
                <a:avLst/>
              </a:prstGeom>
              <a:blipFill>
                <a:blip r:embed="rId3"/>
                <a:stretch>
                  <a:fillRect l="-1076" t="-7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461125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2. Odvození postupu výpočtu. </a:t>
            </a:r>
          </a:p>
          <a:p>
            <a:endParaRPr lang="cs-CZ" b="1" dirty="0"/>
          </a:p>
          <a:p>
            <a:r>
              <a:rPr lang="cs-CZ" dirty="0"/>
              <a:t>Podmínku MNČ s vedlejšími podmínkami budeme řešit již známým </a:t>
            </a:r>
            <a:r>
              <a:rPr lang="cs-CZ" dirty="0" err="1"/>
              <a:t>Lagrangeovým</a:t>
            </a:r>
            <a:r>
              <a:rPr lang="cs-CZ" dirty="0"/>
              <a:t> postupem: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F7F56FD-C44C-4F13-9A74-95B085DDBFCA}"/>
                  </a:ext>
                </a:extLst>
              </p:cNvPr>
              <p:cNvSpPr/>
              <p:nvPr/>
            </p:nvSpPr>
            <p:spPr>
              <a:xfrm>
                <a:off x="342925" y="2003221"/>
                <a:ext cx="5454352" cy="404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</m:acc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p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+2∙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p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  <m:sup>
                              <m:r>
                                <a:rPr lang="cs-CZ" b="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>
                          <a:latin typeface="Cambria Math" panose="02040503050406030204" pitchFamily="18" charset="0"/>
                        </a:rPr>
                        <m:t>𝑚𝑖𝑛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F7F56FD-C44C-4F13-9A74-95B085DDBF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25" y="2003221"/>
                <a:ext cx="5454352" cy="4049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C02C90D9-ADCA-4365-B80D-FC0738D7B640}"/>
                  </a:ext>
                </a:extLst>
              </p:cNvPr>
              <p:cNvSpPr/>
              <p:nvPr/>
            </p:nvSpPr>
            <p:spPr>
              <a:xfrm>
                <a:off x="683568" y="2659494"/>
                <a:ext cx="4263410" cy="7695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>
                              <a:latin typeface="Cambria Math" panose="02040503050406030204" pitchFamily="18" charset="0"/>
                            </a:rPr>
                            <m:t>∂</m:t>
                          </m:r>
                          <m:acc>
                            <m:accPr>
                              <m:chr m:val="̅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latin typeface="Cambria Math" panose="02040503050406030204" pitchFamily="18" charset="0"/>
                                </a:rPr>
                                <m:t>Ω</m:t>
                              </m:r>
                            </m:e>
                          </m:acc>
                        </m:num>
                        <m:den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∂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b="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0">
                                      <a:latin typeface="Cambria Math" panose="02040503050406030204" pitchFamily="18" charset="0"/>
                                    </a:rPr>
                                    <m:t>∂</m:t>
                                  </m:r>
                                  <m:r>
                                    <a:rPr lang="cs-CZ" b="1" i="0">
                                      <a:latin typeface="Cambria Math" panose="02040503050406030204" pitchFamily="18" charset="0"/>
                                    </a:rPr>
                                    <m:t>𝐯</m:t>
                                  </m:r>
                                </m:num>
                                <m:den>
                                  <m:r>
                                    <a:rPr lang="cs-CZ" b="0" i="0">
                                      <a:latin typeface="Cambria Math" panose="02040503050406030204" pitchFamily="18" charset="0"/>
                                    </a:rPr>
                                    <m:t>∂</m:t>
                                  </m:r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𝒅</m:t>
                                  </m:r>
                                  <m:sSup>
                                    <m:sSupPr>
                                      <m:ctrlPr>
                                        <a:rPr lang="cs-CZ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cs-CZ" b="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∙2∙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+2∙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C02C90D9-ADCA-4365-B80D-FC0738D7B6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659494"/>
                <a:ext cx="4263410" cy="7695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68174E9E-1222-43BB-9C07-72C60A083297}"/>
                  </a:ext>
                </a:extLst>
              </p:cNvPr>
              <p:cNvSpPr/>
              <p:nvPr/>
            </p:nvSpPr>
            <p:spPr>
              <a:xfrm>
                <a:off x="683568" y="3485313"/>
                <a:ext cx="2401811" cy="6495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>
                              <a:latin typeface="Cambria Math" panose="02040503050406030204" pitchFamily="18" charset="0"/>
                            </a:rPr>
                            <m:t>∂</m:t>
                          </m:r>
                          <m:acc>
                            <m:accPr>
                              <m:chr m:val="̅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latin typeface="Cambria Math" panose="02040503050406030204" pitchFamily="18" charset="0"/>
                                </a:rPr>
                                <m:t>Ω</m:t>
                              </m:r>
                            </m:e>
                          </m:acc>
                        </m:num>
                        <m:den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∂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p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68174E9E-1222-43BB-9C07-72C60A0832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485313"/>
                <a:ext cx="2401811" cy="6495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608F0AED-5D42-4C27-9735-2B79B7E81E7A}"/>
                  </a:ext>
                </a:extLst>
              </p:cNvPr>
              <p:cNvSpPr/>
              <p:nvPr/>
            </p:nvSpPr>
            <p:spPr>
              <a:xfrm>
                <a:off x="683965" y="4449797"/>
                <a:ext cx="40023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∙2∙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e>
                            <m:sup>
                              <m:r>
                                <a:rPr lang="cs-CZ" b="0" i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cs-CZ" b="0" i="0">
                          <a:latin typeface="Cambria Math" panose="02040503050406030204" pitchFamily="18" charset="0"/>
                        </a:rPr>
                        <m:t>+2∙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608F0AED-5D42-4C27-9735-2B79B7E81E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965" y="4449797"/>
                <a:ext cx="400237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E2E6965E-9CF3-4D5A-91BD-3F80086722FF}"/>
                  </a:ext>
                </a:extLst>
              </p:cNvPr>
              <p:cNvSpPr/>
              <p:nvPr/>
            </p:nvSpPr>
            <p:spPr>
              <a:xfrm>
                <a:off x="683568" y="4970981"/>
                <a:ext cx="39841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p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cs-CZ" b="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E2E6965E-9CF3-4D5A-91BD-3F80086722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970981"/>
                <a:ext cx="398410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0894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2. Odvození postupu výpočtu. </a:t>
            </a:r>
          </a:p>
          <a:p>
            <a:endParaRPr lang="cs-CZ" b="1" dirty="0"/>
          </a:p>
          <a:p>
            <a:r>
              <a:rPr lang="cs-CZ" dirty="0"/>
              <a:t>Systém normálních rovnic: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Který zapíšeme: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Řešení je dále standartní:	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9F2DE326-EA88-4457-87B9-EE92E033A0FA}"/>
                  </a:ext>
                </a:extLst>
              </p:cNvPr>
              <p:cNvSpPr/>
              <p:nvPr/>
            </p:nvSpPr>
            <p:spPr>
              <a:xfrm>
                <a:off x="787430" y="1857947"/>
                <a:ext cx="4449038" cy="5949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4"/>
                                <m:mcJc m:val="center"/>
                              </m:mcPr>
                            </m:mc>
                          </m:mcs>
                          <m:ctrlPr>
                            <a:rPr lang="cs-CZ" b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p>
                              <m:sSupPr>
                                <m:ctrlPr>
                                  <a:rPr lang="cs-CZ" b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p>
                                <m:r>
                                  <a:rPr lang="cs-CZ" b="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cs-CZ" b="0" i="0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a:rPr lang="cs-CZ" b="0" i="0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𝑨</m:t>
                            </m:r>
                            <m:r>
                              <a:rPr lang="cs-CZ" b="0" i="0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𝒅𝒙</m:t>
                            </m:r>
                            <m:r>
                              <a:rPr lang="cs-CZ" b="0" i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cs-CZ" b="0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𝑩</m:t>
                            </m:r>
                            <m:r>
                              <a:rPr lang="cs-CZ" b="0" i="0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𝒌</m:t>
                            </m:r>
                          </m:e>
                          <m:e>
                            <m:r>
                              <a:rPr lang="cs-CZ" b="0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cs-CZ" b="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p>
                                <m:r>
                                  <a:rPr lang="cs-CZ" b="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cs-CZ" b="0" i="0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a:rPr lang="cs-CZ" b="0" i="0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𝒍</m:t>
                            </m:r>
                            <m:r>
                              <a:rPr lang="cs-CZ" b="0" i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e>
                            <m:r>
                              <a:rPr lang="cs-CZ" b="0" i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mr>
                        <m:mr>
                          <m:e>
                            <m:sSup>
                              <m:sSupPr>
                                <m:ctrlPr>
                                  <a:rPr lang="cs-CZ" b="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e>
                              <m:sup>
                                <m:r>
                                  <a:rPr lang="cs-CZ" b="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cs-CZ" b="0" i="0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𝒅𝒙</m:t>
                            </m:r>
                          </m:e>
                          <m:e/>
                          <m:e>
                            <m:r>
                              <a:rPr lang="cs-CZ" b="0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e>
                            <m:r>
                              <a:rPr lang="cs-CZ" b="0" i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mr>
                      </m:m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9F2DE326-EA88-4457-87B9-EE92E033A0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430" y="1857947"/>
                <a:ext cx="4449038" cy="5949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FF9DDB93-E110-4F78-82C0-2451566D80C2}"/>
                  </a:ext>
                </a:extLst>
              </p:cNvPr>
              <p:cNvSpPr/>
              <p:nvPr/>
            </p:nvSpPr>
            <p:spPr>
              <a:xfrm>
                <a:off x="787430" y="3212976"/>
                <a:ext cx="4174861" cy="589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b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cs-CZ" b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  <m:sup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  <m:sup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𝒅𝒙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  <m:sup>
                                    <m:r>
                                      <a:rPr lang="cs-CZ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𝒍</m:t>
                                </m:r>
                                <m:r>
                                  <a:rPr lang="cs-CZ" b="0" i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FF9DDB93-E110-4F78-82C0-2451566D80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430" y="3212976"/>
                <a:ext cx="4174861" cy="589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23DDB812-3EE3-453A-943F-CEA2628482BC}"/>
                  </a:ext>
                </a:extLst>
              </p:cNvPr>
              <p:cNvSpPr/>
              <p:nvPr/>
            </p:nvSpPr>
            <p:spPr>
              <a:xfrm>
                <a:off x="787430" y="4926267"/>
                <a:ext cx="4341510" cy="6438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𝒅𝒙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cs-CZ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cs-CZ" b="1" i="1">
                                            <a:latin typeface="Cambria Math" panose="02040503050406030204" pitchFamily="18" charset="0"/>
                                          </a:rPr>
                                          <m:t>𝑨</m:t>
                                        </m:r>
                                      </m:e>
                                      <m:sup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p>
                                    <m:r>
                                      <a:rPr lang="cs-CZ"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  <m:r>
                                      <a:rPr lang="cs-CZ"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</m:m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cs-CZ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cs-CZ" b="1" i="1">
                                            <a:latin typeface="Cambria Math" panose="02040503050406030204" pitchFamily="18" charset="0"/>
                                          </a:rPr>
                                          <m:t>𝑩</m:t>
                                        </m:r>
                                      </m:e>
                                      <m:sup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p>
                                  </m:e>
                                  <m:e>
                                    <m:r>
                                      <a:rPr lang="cs-CZ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cs-CZ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  <m:sup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  <m:r>
                                  <a:rPr lang="cs-CZ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cs-CZ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𝒍</m:t>
                                </m:r>
                                <m:r>
                                  <a:rPr lang="cs-CZ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23DDB812-3EE3-453A-943F-CEA2628482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430" y="4926267"/>
                <a:ext cx="4341510" cy="6438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1644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6</a:t>
            </a:fld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4243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3. Směrodatné odchylky.</a:t>
                </a:r>
              </a:p>
              <a:p>
                <a:endParaRPr lang="cs-CZ" dirty="0"/>
              </a:p>
              <a:p>
                <a:r>
                  <a:rPr lang="cs-CZ" dirty="0"/>
                  <a:t>Směrodatná odchylka jednotková</a:t>
                </a:r>
              </a:p>
              <a:p>
                <a:endParaRPr lang="cs-CZ" dirty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𝒗</m:t>
                                </m:r>
                              </m:e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𝒗</m:t>
                            </m:r>
                          </m:num>
                          <m:den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begChr m:val="["/>
                                <m:endChr m:val="]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𝑝𝑣𝑣</m:t>
                                </m:r>
                              </m:e>
                            </m:d>
                          </m:num>
                          <m:den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</m:oMath>
                </a14:m>
                <a:r>
                  <a:rPr lang="cs-CZ" sz="2400" b="1" dirty="0"/>
                  <a:t> </a:t>
                </a:r>
              </a:p>
              <a:p>
                <a:endParaRPr lang="cs-CZ" sz="2400" b="1" dirty="0"/>
              </a:p>
              <a:p>
                <a:r>
                  <a:rPr lang="cs-CZ" dirty="0"/>
                  <a:t>Směrodatné odchylky vyrovnaných neznámých :</a:t>
                </a:r>
              </a:p>
              <a:p>
                <a:endParaRPr lang="cs-CZ" dirty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/>
                        </m:ctrlPr>
                      </m:sSupPr>
                      <m:e>
                        <m:d>
                          <m:dPr>
                            <m:ctrlPr>
                              <a:rPr lang="cs-CZ" i="1"/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cs-CZ" i="1"/>
                                </m:ctrlPr>
                              </m:mPr>
                              <m:mr>
                                <m:e>
                                  <m:sSup>
                                    <m:sSupPr>
                                      <m:ctrlPr>
                                        <a:rPr lang="cs-CZ" i="1"/>
                                      </m:ctrlPr>
                                    </m:sSupPr>
                                    <m:e>
                                      <m:r>
                                        <a:rPr lang="cs-CZ" b="1" i="1"/>
                                        <m:t>𝑨</m:t>
                                      </m:r>
                                    </m:e>
                                    <m:sup>
                                      <m:r>
                                        <a:rPr lang="cs-CZ" i="1"/>
                                        <m:t>𝑇</m:t>
                                      </m:r>
                                    </m:sup>
                                  </m:sSup>
                                  <m:r>
                                    <a:rPr lang="cs-CZ"/>
                                    <m:t>∙</m:t>
                                  </m:r>
                                  <m:r>
                                    <a:rPr lang="cs-CZ" b="1" i="1"/>
                                    <m:t>𝑷</m:t>
                                  </m:r>
                                  <m:r>
                                    <a:rPr lang="cs-CZ"/>
                                    <m:t>∙</m:t>
                                  </m:r>
                                  <m:r>
                                    <a:rPr lang="cs-CZ" b="1" i="1"/>
                                    <m:t>𝑨</m:t>
                                  </m:r>
                                </m:e>
                                <m:e>
                                  <m:r>
                                    <a:rPr lang="cs-CZ" b="1" i="1"/>
                                    <m:t>𝑩</m:t>
                                  </m:r>
                                </m:e>
                              </m:mr>
                              <m:mr>
                                <m:e>
                                  <m:sSup>
                                    <m:sSupPr>
                                      <m:ctrlPr>
                                        <a:rPr lang="cs-CZ" i="1"/>
                                      </m:ctrlPr>
                                    </m:sSupPr>
                                    <m:e>
                                      <m:r>
                                        <a:rPr lang="cs-CZ" b="1" i="1"/>
                                        <m:t>𝑩</m:t>
                                      </m:r>
                                    </m:e>
                                    <m:sup>
                                      <m:r>
                                        <a:rPr lang="cs-CZ" i="1"/>
                                        <m:t>𝑇</m:t>
                                      </m:r>
                                    </m:sup>
                                  </m:sSup>
                                </m:e>
                                <m:e>
                                  <m:r>
                                    <a:rPr lang="cs-CZ" b="1" i="1"/>
                                    <m:t>𝟎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cs-CZ" i="1"/>
                          <m:t>−1</m:t>
                        </m:r>
                      </m:sup>
                    </m:sSup>
                    <m:r>
                      <a:rPr lang="cs-CZ"/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cs-CZ" i="1"/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i="1"/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cs-CZ" b="1" i="1"/>
                                      </m:ctrlPr>
                                    </m:accPr>
                                    <m:e>
                                      <m:r>
                                        <a:rPr lang="cs-CZ" b="1" i="1"/>
                                        <m:t>𝑸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i="1"/>
                                    <m:t>𝑥𝑥</m:t>
                                  </m:r>
                                </m:sub>
                              </m:sSub>
                            </m:e>
                            <m:e>
                              <m:sSubSup>
                                <m:sSubSupPr>
                                  <m:ctrlPr>
                                    <a:rPr lang="cs-CZ" i="1"/>
                                  </m:ctrlPr>
                                </m:sSubSup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cs-CZ" b="1" i="1"/>
                                      </m:ctrlPr>
                                    </m:accPr>
                                    <m:e>
                                      <m:r>
                                        <a:rPr lang="cs-CZ" b="1" i="1"/>
                                        <m:t>𝑸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i="1"/>
                                    <m:t>𝑘𝑥</m:t>
                                  </m:r>
                                </m:sub>
                                <m:sup>
                                  <m:r>
                                    <a:rPr lang="cs-CZ" i="1"/>
                                    <m:t>𝑇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i="1"/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cs-CZ" b="1" i="1"/>
                                      </m:ctrlPr>
                                    </m:accPr>
                                    <m:e>
                                      <m:r>
                                        <a:rPr lang="cs-CZ" b="1" i="1"/>
                                        <m:t>𝑸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i="1"/>
                                    <m:t>𝑘𝑥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cs-CZ" i="1"/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cs-CZ" b="1" i="1"/>
                                      </m:ctrlPr>
                                    </m:accPr>
                                    <m:e>
                                      <m:r>
                                        <a:rPr lang="cs-CZ" b="1" i="1"/>
                                        <m:t>𝑸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i="1"/>
                                    <m:t>𝑘𝑘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Platí vzorce vyrovnání zprostředkujících, jen je třeba uvážit submatice pro koreláty.</a:t>
                </a:r>
              </a:p>
            </p:txBody>
          </p:sp>
        </mc:Choice>
        <mc:Fallback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4243341"/>
              </a:xfrm>
              <a:prstGeom prst="rect">
                <a:avLst/>
              </a:prstGeom>
              <a:blipFill>
                <a:blip r:embed="rId3"/>
                <a:stretch>
                  <a:fillRect l="-1076" t="-1149" b="-12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3742433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4. Příklad.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2400" b="1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3227297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718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cs-CZ" sz="2800" b="1" dirty="0">
                <a:sym typeface="Wingdings" panose="05000000000000000000" pitchFamily="2" charset="2"/>
              </a:rPr>
              <a:t></a:t>
            </a:r>
            <a:r>
              <a:rPr lang="cs-CZ" sz="2800" b="1" dirty="0"/>
              <a:t> Konec </a:t>
            </a:r>
            <a:r>
              <a:rPr lang="cs-CZ" sz="2800" b="1" dirty="0">
                <a:sym typeface="Wingdings" panose="05000000000000000000" pitchFamily="2" charset="2"/>
              </a:rPr>
              <a:t></a:t>
            </a:r>
            <a:endParaRPr lang="cs-CZ" sz="2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018003" y="97795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3D4E4B03-DC1A-4467-96C5-B50E9BA41DC7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3966</TotalTime>
  <Words>254</Words>
  <Application>Microsoft Office PowerPoint</Application>
  <PresentationFormat>Předvádění na obrazovce (4:3)</PresentationFormat>
  <Paragraphs>111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Štroner</cp:lastModifiedBy>
  <cp:revision>458</cp:revision>
  <cp:lastPrinted>2012-09-21T14:20:41Z</cp:lastPrinted>
  <dcterms:created xsi:type="dcterms:W3CDTF">2007-03-07T08:58:30Z</dcterms:created>
  <dcterms:modified xsi:type="dcterms:W3CDTF">2018-11-26T18:58:07Z</dcterms:modified>
</cp:coreProperties>
</file>