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6"/>
  </p:notesMasterIdLst>
  <p:sldIdLst>
    <p:sldId id="311" r:id="rId2"/>
    <p:sldId id="374" r:id="rId3"/>
    <p:sldId id="392" r:id="rId4"/>
    <p:sldId id="309" r:id="rId5"/>
  </p:sldIdLst>
  <p:sldSz cx="9144000" cy="6858000" type="screen4x3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56A75-F0BF-4579-ACD9-C9C40731551A}" v="524" dt="2019-03-26T13:50:47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1" autoAdjust="0"/>
    <p:restoredTop sz="96661" autoAdjust="0"/>
  </p:normalViewPr>
  <p:slideViewPr>
    <p:cSldViewPr showGuides="1">
      <p:cViewPr varScale="1">
        <p:scale>
          <a:sx n="72" d="100"/>
          <a:sy n="72" d="100"/>
        </p:scale>
        <p:origin x="60" y="501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9938"/>
            <a:ext cx="51133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0" tIns="49531" rIns="99060" bIns="49531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9060" tIns="49531" rIns="99060" bIns="495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6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642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1484786"/>
            <a:ext cx="82082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0" indent="-1079500"/>
            <a:r>
              <a:rPr lang="cs-CZ" sz="2000" dirty="0"/>
              <a:t>Téma č. 11: </a:t>
            </a:r>
            <a:r>
              <a:rPr lang="cs-CZ" sz="2000" b="1" dirty="0"/>
              <a:t>Reliability. Určování přesnosti měření v geodetické síti.</a:t>
            </a:r>
          </a:p>
          <a:p>
            <a:pPr marL="1079500" indent="-1079500"/>
            <a:endParaRPr lang="cs-CZ" sz="2000" dirty="0"/>
          </a:p>
          <a:p>
            <a:pPr marL="457200" indent="-457200">
              <a:buFontTx/>
              <a:buAutoNum type="arabicPeriod"/>
            </a:pPr>
            <a:r>
              <a:rPr lang="cs-CZ" sz="2000" dirty="0"/>
              <a:t>Reliability.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Úvod 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Vnitřní spolehlivost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Vnější spolehlivost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Určování přesnosti měření v geodetické síti.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Z opakovaných měření</a:t>
            </a:r>
          </a:p>
          <a:p>
            <a:pPr marL="1371600" lvl="2" indent="-457200">
              <a:buFontTx/>
              <a:buAutoNum type="arabicPeriod"/>
            </a:pPr>
            <a:r>
              <a:rPr lang="cs-CZ" sz="2000" dirty="0"/>
              <a:t>Směry</a:t>
            </a:r>
          </a:p>
          <a:p>
            <a:pPr marL="1371600" lvl="2" indent="-457200">
              <a:buFontTx/>
              <a:buAutoNum type="arabicPeriod"/>
            </a:pPr>
            <a:r>
              <a:rPr lang="cs-CZ" sz="2000" dirty="0"/>
              <a:t>Délky</a:t>
            </a:r>
          </a:p>
          <a:p>
            <a:pPr marL="1371600" lvl="2" indent="-457200">
              <a:buFontTx/>
              <a:buAutoNum type="arabicPeriod"/>
            </a:pPr>
            <a:r>
              <a:rPr lang="cs-CZ" sz="2000" dirty="0"/>
              <a:t>Zenitové úhly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Z uzávěrů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Z protisměrných měření</a:t>
            </a:r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1. Reliability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Koncept vznikl v 60-tých letech 20-tého století, autorem je Holandský geodet </a:t>
            </a:r>
            <a:r>
              <a:rPr lang="cs-CZ" sz="2000" dirty="0" err="1"/>
              <a:t>Baarda</a:t>
            </a:r>
            <a:r>
              <a:rPr lang="cs-CZ" sz="2000" dirty="0"/>
              <a:t>. Cílem je posoudit (a případně optimalizovat) geodetickou síť z hlediska odolnosti vůči hrubým chybám (odlehlým měřením), resp. vytvořit jakýsi ukazatel této odolnosti.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Vnitřní spolehlivost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Vnější spolehlivost</a:t>
            </a:r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dirty="0"/>
          </a:p>
          <a:p>
            <a:pPr algn="just"/>
            <a:r>
              <a:rPr lang="cs-CZ" sz="2000" b="1" dirty="0" err="1"/>
              <a:t>Taylor-Karmanova</a:t>
            </a:r>
            <a:r>
              <a:rPr lang="cs-CZ" sz="2000" b="1" dirty="0"/>
              <a:t> struktura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D7D95E6-2A46-4FDC-B79E-C3016DBD2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229" y="3159914"/>
            <a:ext cx="2854188" cy="699616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96BD5037-745A-45CD-ABB9-6AD0C342E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4235" y="4509110"/>
            <a:ext cx="3132000" cy="52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9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Určování přesnosti měření v geodetické síti.</a:t>
            </a:r>
          </a:p>
          <a:p>
            <a:pPr algn="just"/>
            <a:endParaRPr lang="cs-CZ" sz="2000" dirty="0"/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Z opakovaných měření</a:t>
            </a:r>
          </a:p>
          <a:p>
            <a:pPr marL="1371600" lvl="2" indent="-457200">
              <a:buFontTx/>
              <a:buAutoNum type="arabicPeriod"/>
            </a:pPr>
            <a:r>
              <a:rPr lang="cs-CZ" sz="2000" dirty="0"/>
              <a:t>Směry</a:t>
            </a:r>
          </a:p>
          <a:p>
            <a:pPr marL="1371600" lvl="2" indent="-457200">
              <a:buFontTx/>
              <a:buAutoNum type="arabicPeriod"/>
            </a:pPr>
            <a:r>
              <a:rPr lang="cs-CZ" sz="2000" dirty="0"/>
              <a:t>Délky</a:t>
            </a:r>
          </a:p>
          <a:p>
            <a:pPr marL="1371600" lvl="2" indent="-457200">
              <a:buFontTx/>
              <a:buAutoNum type="arabicPeriod"/>
            </a:pPr>
            <a:r>
              <a:rPr lang="cs-CZ" sz="2000" dirty="0"/>
              <a:t>Zenitové úhly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Z úhlových uzávěrů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Z protisměrných měření</a:t>
            </a:r>
          </a:p>
          <a:p>
            <a:pPr marL="1371600" lvl="2" indent="-457200">
              <a:buFontTx/>
              <a:buAutoNum type="arabicPeriod"/>
            </a:pPr>
            <a:r>
              <a:rPr lang="cs-CZ" sz="2000" dirty="0"/>
              <a:t>Délky</a:t>
            </a:r>
          </a:p>
          <a:p>
            <a:pPr marL="1371600" lvl="2" indent="-457200">
              <a:buFontTx/>
              <a:buAutoNum type="arabicPeriod"/>
            </a:pPr>
            <a:r>
              <a:rPr lang="cs-CZ" sz="2000" dirty="0"/>
              <a:t>Zenitové úhly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424487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</TotalTime>
  <Words>151</Words>
  <Application>Microsoft Office PowerPoint</Application>
  <PresentationFormat>Předvádění na obrazovce (4:3)</PresentationFormat>
  <Paragraphs>50</Paragraphs>
  <Slides>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464</cp:revision>
  <cp:lastPrinted>2019-03-13T15:41:28Z</cp:lastPrinted>
  <dcterms:created xsi:type="dcterms:W3CDTF">2007-03-07T08:58:30Z</dcterms:created>
  <dcterms:modified xsi:type="dcterms:W3CDTF">2019-04-23T11:53:07Z</dcterms:modified>
</cp:coreProperties>
</file>