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8" r:id="rId2"/>
    <p:sldId id="268" r:id="rId3"/>
    <p:sldId id="269" r:id="rId4"/>
    <p:sldId id="270" r:id="rId5"/>
    <p:sldId id="271" r:id="rId6"/>
    <p:sldId id="272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4" autoAdjust="0"/>
    <p:restoredTop sz="95356" autoAdjust="0"/>
  </p:normalViewPr>
  <p:slideViewPr>
    <p:cSldViewPr showGuides="1">
      <p:cViewPr>
        <p:scale>
          <a:sx n="100" d="100"/>
          <a:sy n="100" d="100"/>
        </p:scale>
        <p:origin x="-1140" y="-264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19.12.2008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19.12.2008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11. Parabolický výškový oblouk</a:t>
            </a: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tabLst>
                <a:tab pos="450850" algn="l"/>
              </a:tabLst>
            </a:pPr>
            <a:endParaRPr lang="cs-CZ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181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7334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00571"/>
            <a:ext cx="2651429" cy="166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4500570"/>
            <a:ext cx="2940952" cy="165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572008"/>
            <a:ext cx="2935873" cy="153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5429256" cy="340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8938" y="1071546"/>
            <a:ext cx="34956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629232"/>
            <a:ext cx="5143504" cy="288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5563" y="260350"/>
            <a:ext cx="382905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4572000" cy="238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1275" y="928670"/>
            <a:ext cx="3843338" cy="475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42"/>
            <a:ext cx="7310477" cy="503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_11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28</Words>
  <Application>Microsoft Office PowerPoint</Application>
  <PresentationFormat>On-screen Show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stroner</cp:lastModifiedBy>
  <cp:revision>380</cp:revision>
  <dcterms:created xsi:type="dcterms:W3CDTF">2008-10-02T11:42:11Z</dcterms:created>
  <dcterms:modified xsi:type="dcterms:W3CDTF">2008-12-19T09:26:30Z</dcterms:modified>
</cp:coreProperties>
</file>