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257" r:id="rId2"/>
    <p:sldId id="355" r:id="rId3"/>
    <p:sldId id="310" r:id="rId4"/>
    <p:sldId id="311" r:id="rId5"/>
    <p:sldId id="312" r:id="rId6"/>
    <p:sldId id="343" r:id="rId7"/>
    <p:sldId id="344" r:id="rId8"/>
    <p:sldId id="350" r:id="rId9"/>
    <p:sldId id="345" r:id="rId10"/>
    <p:sldId id="351" r:id="rId11"/>
    <p:sldId id="368" r:id="rId12"/>
    <p:sldId id="369" r:id="rId13"/>
    <p:sldId id="346" r:id="rId14"/>
    <p:sldId id="352" r:id="rId15"/>
    <p:sldId id="353" r:id="rId16"/>
    <p:sldId id="354" r:id="rId17"/>
    <p:sldId id="356" r:id="rId18"/>
    <p:sldId id="357" r:id="rId19"/>
    <p:sldId id="360" r:id="rId20"/>
    <p:sldId id="362" r:id="rId21"/>
    <p:sldId id="363" r:id="rId22"/>
    <p:sldId id="365" r:id="rId23"/>
    <p:sldId id="364" r:id="rId24"/>
    <p:sldId id="370" r:id="rId25"/>
    <p:sldId id="366" r:id="rId26"/>
    <p:sldId id="367" r:id="rId27"/>
    <p:sldId id="361" r:id="rId28"/>
    <p:sldId id="372" r:id="rId29"/>
    <p:sldId id="373" r:id="rId30"/>
    <p:sldId id="309" r:id="rId31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373B07-9AAD-41D1-879A-8F94F3BB304B}" v="114" dt="2026-02-19T08:44:59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09" autoAdjust="0"/>
    <p:restoredTop sz="96661" autoAdjust="0"/>
  </p:normalViewPr>
  <p:slideViewPr>
    <p:cSldViewPr showGuides="1">
      <p:cViewPr varScale="1">
        <p:scale>
          <a:sx n="95" d="100"/>
          <a:sy n="95" d="100"/>
        </p:scale>
        <p:origin x="645" y="51"/>
      </p:cViewPr>
      <p:guideLst>
        <p:guide orient="horz" pos="482"/>
        <p:guide pos="4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-2538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troner" userId="f57dc7ba9f2ddb92" providerId="LiveId" clId="{F09293BE-5CD9-4BB4-871C-7DF125EAAD24}"/>
    <pc:docChg chg="undo redo custSel addSld delSld modSld sldOrd">
      <pc:chgData name="Martin Štroner" userId="f57dc7ba9f2ddb92" providerId="LiveId" clId="{F09293BE-5CD9-4BB4-871C-7DF125EAAD24}" dt="2026-02-19T08:49:05.388" v="2442" actId="47"/>
      <pc:docMkLst>
        <pc:docMk/>
      </pc:docMkLst>
      <pc:sldChg chg="modSp mod">
        <pc:chgData name="Martin Štroner" userId="f57dc7ba9f2ddb92" providerId="LiveId" clId="{F09293BE-5CD9-4BB4-871C-7DF125EAAD24}" dt="2026-02-19T08:45:30.467" v="2440" actId="20577"/>
        <pc:sldMkLst>
          <pc:docMk/>
          <pc:sldMk cId="159823299" sldId="310"/>
        </pc:sldMkLst>
        <pc:spChg chg="mod">
          <ac:chgData name="Martin Štroner" userId="f57dc7ba9f2ddb92" providerId="LiveId" clId="{F09293BE-5CD9-4BB4-871C-7DF125EAAD24}" dt="2026-02-14T18:49:41.409" v="135" actId="1036"/>
          <ac:spMkLst>
            <pc:docMk/>
            <pc:sldMk cId="159823299" sldId="310"/>
            <ac:spMk id="4" creationId="{00000000-0000-0000-0000-000000000000}"/>
          </ac:spMkLst>
        </pc:spChg>
        <pc:spChg chg="mod">
          <ac:chgData name="Martin Štroner" userId="f57dc7ba9f2ddb92" providerId="LiveId" clId="{F09293BE-5CD9-4BB4-871C-7DF125EAAD24}" dt="2026-02-19T08:45:30.467" v="2440" actId="20577"/>
          <ac:spMkLst>
            <pc:docMk/>
            <pc:sldMk cId="159823299" sldId="310"/>
            <ac:spMk id="8" creationId="{00000000-0000-0000-0000-000000000000}"/>
          </ac:spMkLst>
        </pc:spChg>
      </pc:sldChg>
      <pc:sldChg chg="addSp delSp modSp mod">
        <pc:chgData name="Martin Štroner" userId="f57dc7ba9f2ddb92" providerId="LiveId" clId="{F09293BE-5CD9-4BB4-871C-7DF125EAAD24}" dt="2026-02-14T18:49:29.647" v="131" actId="1035"/>
        <pc:sldMkLst>
          <pc:docMk/>
          <pc:sldMk cId="2026174167" sldId="311"/>
        </pc:sldMkLst>
        <pc:spChg chg="add mod">
          <ac:chgData name="Martin Štroner" userId="f57dc7ba9f2ddb92" providerId="LiveId" clId="{F09293BE-5CD9-4BB4-871C-7DF125EAAD24}" dt="2026-02-14T18:49:29.647" v="131" actId="1035"/>
          <ac:spMkLst>
            <pc:docMk/>
            <pc:sldMk cId="2026174167" sldId="311"/>
            <ac:spMk id="3" creationId="{5DBA7BB2-F8EA-AC64-EF28-61516817C0A8}"/>
          </ac:spMkLst>
        </pc:spChg>
        <pc:spChg chg="mod">
          <ac:chgData name="Martin Štroner" userId="f57dc7ba9f2ddb92" providerId="LiveId" clId="{F09293BE-5CD9-4BB4-871C-7DF125EAAD24}" dt="2026-02-14T18:44:45.797" v="119" actId="20577"/>
          <ac:spMkLst>
            <pc:docMk/>
            <pc:sldMk cId="2026174167" sldId="311"/>
            <ac:spMk id="8" creationId="{00000000-0000-0000-0000-000000000000}"/>
          </ac:spMkLst>
        </pc:spChg>
      </pc:sldChg>
      <pc:sldChg chg="addSp delSp modSp mod">
        <pc:chgData name="Martin Štroner" userId="f57dc7ba9f2ddb92" providerId="LiveId" clId="{F09293BE-5CD9-4BB4-871C-7DF125EAAD24}" dt="2026-02-14T18:50:03.397" v="139" actId="1035"/>
        <pc:sldMkLst>
          <pc:docMk/>
          <pc:sldMk cId="1428068701" sldId="312"/>
        </pc:sldMkLst>
        <pc:spChg chg="add mod">
          <ac:chgData name="Martin Štroner" userId="f57dc7ba9f2ddb92" providerId="LiveId" clId="{F09293BE-5CD9-4BB4-871C-7DF125EAAD24}" dt="2026-02-14T18:50:03.397" v="139" actId="1035"/>
          <ac:spMkLst>
            <pc:docMk/>
            <pc:sldMk cId="1428068701" sldId="312"/>
            <ac:spMk id="2" creationId="{2E02A906-AD72-2A5A-A3A4-88265E085492}"/>
          </ac:spMkLst>
        </pc:spChg>
        <pc:spChg chg="mod">
          <ac:chgData name="Martin Štroner" userId="f57dc7ba9f2ddb92" providerId="LiveId" clId="{F09293BE-5CD9-4BB4-871C-7DF125EAAD24}" dt="2026-02-14T18:48:24.261" v="124" actId="404"/>
          <ac:spMkLst>
            <pc:docMk/>
            <pc:sldMk cId="1428068701" sldId="312"/>
            <ac:spMk id="8" creationId="{00000000-0000-0000-0000-000000000000}"/>
          </ac:spMkLst>
        </pc:spChg>
      </pc:sldChg>
      <pc:sldChg chg="addSp delSp modSp mod ord">
        <pc:chgData name="Martin Štroner" userId="f57dc7ba9f2ddb92" providerId="LiveId" clId="{F09293BE-5CD9-4BB4-871C-7DF125EAAD24}" dt="2026-02-14T18:50:21.134" v="141"/>
        <pc:sldMkLst>
          <pc:docMk/>
          <pc:sldMk cId="906929346" sldId="343"/>
        </pc:sldMkLst>
        <pc:spChg chg="add mod">
          <ac:chgData name="Martin Štroner" userId="f57dc7ba9f2ddb92" providerId="LiveId" clId="{F09293BE-5CD9-4BB4-871C-7DF125EAAD24}" dt="2026-02-14T18:50:21.134" v="141"/>
          <ac:spMkLst>
            <pc:docMk/>
            <pc:sldMk cId="906929346" sldId="343"/>
            <ac:spMk id="8" creationId="{B40D4A94-5006-9FB7-16A3-2D82D3CA4D4C}"/>
          </ac:spMkLst>
        </pc:spChg>
      </pc:sldChg>
      <pc:sldChg chg="addSp delSp modSp mod">
        <pc:chgData name="Martin Štroner" userId="f57dc7ba9f2ddb92" providerId="LiveId" clId="{F09293BE-5CD9-4BB4-871C-7DF125EAAD24}" dt="2026-02-14T18:52:09.459" v="145"/>
        <pc:sldMkLst>
          <pc:docMk/>
          <pc:sldMk cId="2633609518" sldId="344"/>
        </pc:sldMkLst>
        <pc:spChg chg="add mod">
          <ac:chgData name="Martin Štroner" userId="f57dc7ba9f2ddb92" providerId="LiveId" clId="{F09293BE-5CD9-4BB4-871C-7DF125EAAD24}" dt="2026-02-14T18:52:09.459" v="145"/>
          <ac:spMkLst>
            <pc:docMk/>
            <pc:sldMk cId="2633609518" sldId="344"/>
            <ac:spMk id="5" creationId="{C9F9BF48-6B7E-5231-5AB6-B1EEBBA6586D}"/>
          </ac:spMkLst>
        </pc:spChg>
      </pc:sldChg>
      <pc:sldChg chg="addSp delSp modSp mod">
        <pc:chgData name="Martin Štroner" userId="f57dc7ba9f2ddb92" providerId="LiveId" clId="{F09293BE-5CD9-4BB4-871C-7DF125EAAD24}" dt="2026-02-14T18:54:20.285" v="149"/>
        <pc:sldMkLst>
          <pc:docMk/>
          <pc:sldMk cId="2893094783" sldId="345"/>
        </pc:sldMkLst>
        <pc:spChg chg="add mod">
          <ac:chgData name="Martin Štroner" userId="f57dc7ba9f2ddb92" providerId="LiveId" clId="{F09293BE-5CD9-4BB4-871C-7DF125EAAD24}" dt="2026-02-14T18:54:20.285" v="149"/>
          <ac:spMkLst>
            <pc:docMk/>
            <pc:sldMk cId="2893094783" sldId="345"/>
            <ac:spMk id="2" creationId="{FC0F4388-45E0-D80F-F4F1-68E2DA731AA2}"/>
          </ac:spMkLst>
        </pc:spChg>
      </pc:sldChg>
      <pc:sldChg chg="addSp delSp modSp mod">
        <pc:chgData name="Martin Štroner" userId="f57dc7ba9f2ddb92" providerId="LiveId" clId="{F09293BE-5CD9-4BB4-871C-7DF125EAAD24}" dt="2026-02-14T19:12:57.015" v="689"/>
        <pc:sldMkLst>
          <pc:docMk/>
          <pc:sldMk cId="3526294956" sldId="346"/>
        </pc:sldMkLst>
        <pc:spChg chg="add mod">
          <ac:chgData name="Martin Štroner" userId="f57dc7ba9f2ddb92" providerId="LiveId" clId="{F09293BE-5CD9-4BB4-871C-7DF125EAAD24}" dt="2026-02-14T19:12:57.015" v="689"/>
          <ac:spMkLst>
            <pc:docMk/>
            <pc:sldMk cId="3526294956" sldId="346"/>
            <ac:spMk id="2" creationId="{739FEC3E-A70F-6D8B-72AA-7C77A3305991}"/>
          </ac:spMkLst>
        </pc:spChg>
      </pc:sldChg>
      <pc:sldChg chg="addSp delSp modSp mod">
        <pc:chgData name="Martin Štroner" userId="f57dc7ba9f2ddb92" providerId="LiveId" clId="{F09293BE-5CD9-4BB4-871C-7DF125EAAD24}" dt="2026-02-14T18:53:14.039" v="147"/>
        <pc:sldMkLst>
          <pc:docMk/>
          <pc:sldMk cId="1692372436" sldId="350"/>
        </pc:sldMkLst>
        <pc:spChg chg="add mod">
          <ac:chgData name="Martin Štroner" userId="f57dc7ba9f2ddb92" providerId="LiveId" clId="{F09293BE-5CD9-4BB4-871C-7DF125EAAD24}" dt="2026-02-14T18:53:14.039" v="147"/>
          <ac:spMkLst>
            <pc:docMk/>
            <pc:sldMk cId="1692372436" sldId="350"/>
            <ac:spMk id="3" creationId="{2E824ADE-4B3D-CC31-0F30-C09AEF10C1FE}"/>
          </ac:spMkLst>
        </pc:spChg>
      </pc:sldChg>
      <pc:sldChg chg="addSp modSp mod">
        <pc:chgData name="Martin Štroner" userId="f57dc7ba9f2ddb92" providerId="LiveId" clId="{F09293BE-5CD9-4BB4-871C-7DF125EAAD24}" dt="2026-02-14T18:57:34.648" v="167"/>
        <pc:sldMkLst>
          <pc:docMk/>
          <pc:sldMk cId="844125358" sldId="351"/>
        </pc:sldMkLst>
        <pc:spChg chg="add mod">
          <ac:chgData name="Martin Štroner" userId="f57dc7ba9f2ddb92" providerId="LiveId" clId="{F09293BE-5CD9-4BB4-871C-7DF125EAAD24}" dt="2026-02-14T18:57:34.648" v="167"/>
          <ac:spMkLst>
            <pc:docMk/>
            <pc:sldMk cId="844125358" sldId="351"/>
            <ac:spMk id="3" creationId="{1768AE46-FA9F-AD22-4E25-4B670F29D530}"/>
          </ac:spMkLst>
        </pc:spChg>
        <pc:spChg chg="mod">
          <ac:chgData name="Martin Štroner" userId="f57dc7ba9f2ddb92" providerId="LiveId" clId="{F09293BE-5CD9-4BB4-871C-7DF125EAAD24}" dt="2026-02-14T18:57:31.114" v="166" actId="1036"/>
          <ac:spMkLst>
            <pc:docMk/>
            <pc:sldMk cId="844125358" sldId="351"/>
            <ac:spMk id="4" creationId="{3E2CC7A9-6D36-B433-E0EF-19BD7024112C}"/>
          </ac:spMkLst>
        </pc:spChg>
        <pc:spChg chg="mod">
          <ac:chgData name="Martin Štroner" userId="f57dc7ba9f2ddb92" providerId="LiveId" clId="{F09293BE-5CD9-4BB4-871C-7DF125EAAD24}" dt="2026-02-14T18:57:31.114" v="166" actId="1036"/>
          <ac:spMkLst>
            <pc:docMk/>
            <pc:sldMk cId="844125358" sldId="351"/>
            <ac:spMk id="8" creationId="{1F643A07-8F9E-DA4A-78C0-A61869FEA33C}"/>
          </ac:spMkLst>
        </pc:spChg>
      </pc:sldChg>
      <pc:sldChg chg="addSp delSp modSp mod">
        <pc:chgData name="Martin Štroner" userId="f57dc7ba9f2ddb92" providerId="LiveId" clId="{F09293BE-5CD9-4BB4-871C-7DF125EAAD24}" dt="2026-02-14T19:13:25.555" v="691"/>
        <pc:sldMkLst>
          <pc:docMk/>
          <pc:sldMk cId="1824658353" sldId="352"/>
        </pc:sldMkLst>
        <pc:spChg chg="add mod">
          <ac:chgData name="Martin Štroner" userId="f57dc7ba9f2ddb92" providerId="LiveId" clId="{F09293BE-5CD9-4BB4-871C-7DF125EAAD24}" dt="2026-02-14T19:13:25.555" v="691"/>
          <ac:spMkLst>
            <pc:docMk/>
            <pc:sldMk cId="1824658353" sldId="352"/>
            <ac:spMk id="3" creationId="{495FE220-C774-9416-D4DB-0AECF67D2A46}"/>
          </ac:spMkLst>
        </pc:spChg>
      </pc:sldChg>
      <pc:sldChg chg="addSp modSp mod">
        <pc:chgData name="Martin Štroner" userId="f57dc7ba9f2ddb92" providerId="LiveId" clId="{F09293BE-5CD9-4BB4-871C-7DF125EAAD24}" dt="2026-02-14T19:15:37.280" v="715" actId="20577"/>
        <pc:sldMkLst>
          <pc:docMk/>
          <pc:sldMk cId="3651520214" sldId="353"/>
        </pc:sldMkLst>
        <pc:spChg chg="add mod">
          <ac:chgData name="Martin Štroner" userId="f57dc7ba9f2ddb92" providerId="LiveId" clId="{F09293BE-5CD9-4BB4-871C-7DF125EAAD24}" dt="2026-02-14T19:14:58.693" v="703"/>
          <ac:spMkLst>
            <pc:docMk/>
            <pc:sldMk cId="3651520214" sldId="353"/>
            <ac:spMk id="2" creationId="{9B84DD89-438E-3626-E9D0-13765A83042B}"/>
          </ac:spMkLst>
        </pc:spChg>
        <pc:spChg chg="mod">
          <ac:chgData name="Martin Štroner" userId="f57dc7ba9f2ddb92" providerId="LiveId" clId="{F09293BE-5CD9-4BB4-871C-7DF125EAAD24}" dt="2026-02-14T19:15:37.280" v="715" actId="20577"/>
          <ac:spMkLst>
            <pc:docMk/>
            <pc:sldMk cId="3651520214" sldId="353"/>
            <ac:spMk id="4" creationId="{6C4D54EE-0B97-4BEC-3339-730D583598F9}"/>
          </ac:spMkLst>
        </pc:spChg>
        <pc:spChg chg="mod">
          <ac:chgData name="Martin Štroner" userId="f57dc7ba9f2ddb92" providerId="LiveId" clId="{F09293BE-5CD9-4BB4-871C-7DF125EAAD24}" dt="2026-02-14T19:14:49.377" v="701" actId="1036"/>
          <ac:spMkLst>
            <pc:docMk/>
            <pc:sldMk cId="3651520214" sldId="353"/>
            <ac:spMk id="8" creationId="{1CE508CC-3BB6-EE37-D460-846ACF703E45}"/>
          </ac:spMkLst>
        </pc:spChg>
      </pc:sldChg>
      <pc:sldChg chg="addSp modSp mod">
        <pc:chgData name="Martin Štroner" userId="f57dc7ba9f2ddb92" providerId="LiveId" clId="{F09293BE-5CD9-4BB4-871C-7DF125EAAD24}" dt="2026-02-14T19:37:25.106" v="756"/>
        <pc:sldMkLst>
          <pc:docMk/>
          <pc:sldMk cId="3315387376" sldId="354"/>
        </pc:sldMkLst>
        <pc:spChg chg="add mod">
          <ac:chgData name="Martin Štroner" userId="f57dc7ba9f2ddb92" providerId="LiveId" clId="{F09293BE-5CD9-4BB4-871C-7DF125EAAD24}" dt="2026-02-14T19:37:25.106" v="756"/>
          <ac:spMkLst>
            <pc:docMk/>
            <pc:sldMk cId="3315387376" sldId="354"/>
            <ac:spMk id="2" creationId="{A0E55F55-1E88-6670-D0E3-3800E421D753}"/>
          </ac:spMkLst>
        </pc:spChg>
        <pc:spChg chg="mod">
          <ac:chgData name="Martin Štroner" userId="f57dc7ba9f2ddb92" providerId="LiveId" clId="{F09293BE-5CD9-4BB4-871C-7DF125EAAD24}" dt="2026-02-14T19:37:16.800" v="755" actId="1036"/>
          <ac:spMkLst>
            <pc:docMk/>
            <pc:sldMk cId="3315387376" sldId="354"/>
            <ac:spMk id="4" creationId="{C329F892-CAF6-8762-37D0-253427174D31}"/>
          </ac:spMkLst>
        </pc:spChg>
        <pc:spChg chg="mod">
          <ac:chgData name="Martin Štroner" userId="f57dc7ba9f2ddb92" providerId="LiveId" clId="{F09293BE-5CD9-4BB4-871C-7DF125EAAD24}" dt="2026-02-14T19:37:16.800" v="755" actId="1036"/>
          <ac:spMkLst>
            <pc:docMk/>
            <pc:sldMk cId="3315387376" sldId="354"/>
            <ac:spMk id="8" creationId="{83DFE187-C185-0581-E2C5-E547E0A8261E}"/>
          </ac:spMkLst>
        </pc:spChg>
      </pc:sldChg>
      <pc:sldChg chg="addSp delSp modSp mod">
        <pc:chgData name="Martin Štroner" userId="f57dc7ba9f2ddb92" providerId="LiveId" clId="{F09293BE-5CD9-4BB4-871C-7DF125EAAD24}" dt="2026-02-14T18:31:09.066" v="88" actId="20577"/>
        <pc:sldMkLst>
          <pc:docMk/>
          <pc:sldMk cId="847532694" sldId="355"/>
        </pc:sldMkLst>
        <pc:spChg chg="add mod">
          <ac:chgData name="Martin Štroner" userId="f57dc7ba9f2ddb92" providerId="LiveId" clId="{F09293BE-5CD9-4BB4-871C-7DF125EAAD24}" dt="2026-02-14T18:29:12.997" v="61"/>
          <ac:spMkLst>
            <pc:docMk/>
            <pc:sldMk cId="847532694" sldId="355"/>
            <ac:spMk id="2" creationId="{A6178456-3960-DF5A-B672-5D1D4E7DB77D}"/>
          </ac:spMkLst>
        </pc:spChg>
        <pc:spChg chg="mod">
          <ac:chgData name="Martin Štroner" userId="f57dc7ba9f2ddb92" providerId="LiveId" clId="{F09293BE-5CD9-4BB4-871C-7DF125EAAD24}" dt="2026-02-14T18:30:23.053" v="74" actId="20577"/>
          <ac:spMkLst>
            <pc:docMk/>
            <pc:sldMk cId="847532694" sldId="355"/>
            <ac:spMk id="5" creationId="{6AFED14E-41BD-6DAE-68E9-5736973A094A}"/>
          </ac:spMkLst>
        </pc:spChg>
        <pc:spChg chg="mod">
          <ac:chgData name="Martin Štroner" userId="f57dc7ba9f2ddb92" providerId="LiveId" clId="{F09293BE-5CD9-4BB4-871C-7DF125EAAD24}" dt="2026-02-14T18:31:09.066" v="88" actId="20577"/>
          <ac:spMkLst>
            <pc:docMk/>
            <pc:sldMk cId="847532694" sldId="355"/>
            <ac:spMk id="6" creationId="{D3F40D22-0B68-BF4F-5832-ADC3A4145998}"/>
          </ac:spMkLst>
        </pc:spChg>
      </pc:sldChg>
      <pc:sldChg chg="modSp mod">
        <pc:chgData name="Martin Štroner" userId="f57dc7ba9f2ddb92" providerId="LiveId" clId="{F09293BE-5CD9-4BB4-871C-7DF125EAAD24}" dt="2026-02-14T19:37:40.467" v="757" actId="6549"/>
        <pc:sldMkLst>
          <pc:docMk/>
          <pc:sldMk cId="2090768529" sldId="356"/>
        </pc:sldMkLst>
        <pc:spChg chg="mod">
          <ac:chgData name="Martin Štroner" userId="f57dc7ba9f2ddb92" providerId="LiveId" clId="{F09293BE-5CD9-4BB4-871C-7DF125EAAD24}" dt="2026-02-14T19:37:40.467" v="757" actId="6549"/>
          <ac:spMkLst>
            <pc:docMk/>
            <pc:sldMk cId="2090768529" sldId="356"/>
            <ac:spMk id="4" creationId="{3093B834-3AC7-F373-F4A4-EA49463FAEE3}"/>
          </ac:spMkLst>
        </pc:spChg>
      </pc:sldChg>
      <pc:sldChg chg="modSp mod">
        <pc:chgData name="Martin Štroner" userId="f57dc7ba9f2ddb92" providerId="LiveId" clId="{F09293BE-5CD9-4BB4-871C-7DF125EAAD24}" dt="2026-02-14T19:37:51.920" v="758" actId="6549"/>
        <pc:sldMkLst>
          <pc:docMk/>
          <pc:sldMk cId="3705951977" sldId="357"/>
        </pc:sldMkLst>
        <pc:spChg chg="mod">
          <ac:chgData name="Martin Štroner" userId="f57dc7ba9f2ddb92" providerId="LiveId" clId="{F09293BE-5CD9-4BB4-871C-7DF125EAAD24}" dt="2026-02-14T19:37:51.920" v="758" actId="6549"/>
          <ac:spMkLst>
            <pc:docMk/>
            <pc:sldMk cId="3705951977" sldId="357"/>
            <ac:spMk id="4" creationId="{8CA21260-611F-84B4-C26E-5A100E3E3789}"/>
          </ac:spMkLst>
        </pc:spChg>
      </pc:sldChg>
      <pc:sldChg chg="del">
        <pc:chgData name="Martin Štroner" userId="f57dc7ba9f2ddb92" providerId="LiveId" clId="{F09293BE-5CD9-4BB4-871C-7DF125EAAD24}" dt="2026-02-19T08:49:05.388" v="2442" actId="47"/>
        <pc:sldMkLst>
          <pc:docMk/>
          <pc:sldMk cId="4091207047" sldId="358"/>
        </pc:sldMkLst>
      </pc:sldChg>
      <pc:sldChg chg="addSp modSp mod">
        <pc:chgData name="Martin Štroner" userId="f57dc7ba9f2ddb92" providerId="LiveId" clId="{F09293BE-5CD9-4BB4-871C-7DF125EAAD24}" dt="2026-02-14T20:01:36.022" v="1118" actId="1037"/>
        <pc:sldMkLst>
          <pc:docMk/>
          <pc:sldMk cId="4177952442" sldId="360"/>
        </pc:sldMkLst>
        <pc:spChg chg="add mod">
          <ac:chgData name="Martin Štroner" userId="f57dc7ba9f2ddb92" providerId="LiveId" clId="{F09293BE-5CD9-4BB4-871C-7DF125EAAD24}" dt="2026-02-14T19:56:49.210" v="1016"/>
          <ac:spMkLst>
            <pc:docMk/>
            <pc:sldMk cId="4177952442" sldId="360"/>
            <ac:spMk id="3" creationId="{FDCE4FEB-FA51-92CC-5B8A-F64CE1A0C088}"/>
          </ac:spMkLst>
        </pc:spChg>
        <pc:spChg chg="mod">
          <ac:chgData name="Martin Štroner" userId="f57dc7ba9f2ddb92" providerId="LiveId" clId="{F09293BE-5CD9-4BB4-871C-7DF125EAAD24}" dt="2026-02-14T19:57:38.601" v="1100" actId="20577"/>
          <ac:spMkLst>
            <pc:docMk/>
            <pc:sldMk cId="4177952442" sldId="360"/>
            <ac:spMk id="4" creationId="{159D15F8-B89D-08C4-7722-9F8A5070E399}"/>
          </ac:spMkLst>
        </pc:spChg>
        <pc:spChg chg="mod">
          <ac:chgData name="Martin Štroner" userId="f57dc7ba9f2ddb92" providerId="LiveId" clId="{F09293BE-5CD9-4BB4-871C-7DF125EAAD24}" dt="2026-02-14T20:01:24.964" v="1112" actId="113"/>
          <ac:spMkLst>
            <pc:docMk/>
            <pc:sldMk cId="4177952442" sldId="360"/>
            <ac:spMk id="8" creationId="{8262599F-500C-0B6C-8FE9-F8F62DFE989F}"/>
          </ac:spMkLst>
        </pc:spChg>
        <pc:picChg chg="mod">
          <ac:chgData name="Martin Štroner" userId="f57dc7ba9f2ddb92" providerId="LiveId" clId="{F09293BE-5CD9-4BB4-871C-7DF125EAAD24}" dt="2026-02-14T20:01:36.022" v="1118" actId="1037"/>
          <ac:picMkLst>
            <pc:docMk/>
            <pc:sldMk cId="4177952442" sldId="360"/>
            <ac:picMk id="2" creationId="{056B351B-8073-3391-B2A2-6B50CF1FAE2D}"/>
          </ac:picMkLst>
        </pc:picChg>
      </pc:sldChg>
      <pc:sldChg chg="addSp delSp modSp mod">
        <pc:chgData name="Martin Štroner" userId="f57dc7ba9f2ddb92" providerId="LiveId" clId="{F09293BE-5CD9-4BB4-871C-7DF125EAAD24}" dt="2026-02-15T18:06:47.555" v="2292" actId="113"/>
        <pc:sldMkLst>
          <pc:docMk/>
          <pc:sldMk cId="343912981" sldId="361"/>
        </pc:sldMkLst>
        <pc:spChg chg="add mod">
          <ac:chgData name="Martin Štroner" userId="f57dc7ba9f2ddb92" providerId="LiveId" clId="{F09293BE-5CD9-4BB4-871C-7DF125EAAD24}" dt="2026-02-14T20:51:47.729" v="1502"/>
          <ac:spMkLst>
            <pc:docMk/>
            <pc:sldMk cId="343912981" sldId="361"/>
            <ac:spMk id="2" creationId="{428A5218-A34A-3496-4221-6AC316B4B6AA}"/>
          </ac:spMkLst>
        </pc:spChg>
        <pc:spChg chg="add mod">
          <ac:chgData name="Martin Štroner" userId="f57dc7ba9f2ddb92" providerId="LiveId" clId="{F09293BE-5CD9-4BB4-871C-7DF125EAAD24}" dt="2026-02-14T20:51:47.729" v="1502"/>
          <ac:spMkLst>
            <pc:docMk/>
            <pc:sldMk cId="343912981" sldId="361"/>
            <ac:spMk id="3" creationId="{F0D01E36-D7C6-117C-FA0B-AF7DA4F69B80}"/>
          </ac:spMkLst>
        </pc:spChg>
        <pc:spChg chg="mod">
          <ac:chgData name="Martin Štroner" userId="f57dc7ba9f2ddb92" providerId="LiveId" clId="{F09293BE-5CD9-4BB4-871C-7DF125EAAD24}" dt="2026-02-15T18:06:47.555" v="2292" actId="113"/>
          <ac:spMkLst>
            <pc:docMk/>
            <pc:sldMk cId="343912981" sldId="361"/>
            <ac:spMk id="8" creationId="{271A36A2-6B4F-702C-EA98-7723615C2E6D}"/>
          </ac:spMkLst>
        </pc:spChg>
      </pc:sldChg>
      <pc:sldChg chg="addSp delSp modSp mod">
        <pc:chgData name="Martin Štroner" userId="f57dc7ba9f2ddb92" providerId="LiveId" clId="{F09293BE-5CD9-4BB4-871C-7DF125EAAD24}" dt="2026-02-14T20:02:14.199" v="1161" actId="1036"/>
        <pc:sldMkLst>
          <pc:docMk/>
          <pc:sldMk cId="4250516923" sldId="362"/>
        </pc:sldMkLst>
        <pc:spChg chg="add mod">
          <ac:chgData name="Martin Štroner" userId="f57dc7ba9f2ddb92" providerId="LiveId" clId="{F09293BE-5CD9-4BB4-871C-7DF125EAAD24}" dt="2026-02-14T19:57:58.084" v="1110"/>
          <ac:spMkLst>
            <pc:docMk/>
            <pc:sldMk cId="4250516923" sldId="362"/>
            <ac:spMk id="6" creationId="{C34F508C-C7D3-A3E3-7C1F-D3A3B1B62E2D}"/>
          </ac:spMkLst>
        </pc:spChg>
        <pc:spChg chg="mod">
          <ac:chgData name="Martin Štroner" userId="f57dc7ba9f2ddb92" providerId="LiveId" clId="{F09293BE-5CD9-4BB4-871C-7DF125EAAD24}" dt="2026-02-14T20:02:08.860" v="1157" actId="20577"/>
          <ac:spMkLst>
            <pc:docMk/>
            <pc:sldMk cId="4250516923" sldId="362"/>
            <ac:spMk id="8" creationId="{24AF2ADE-EE8A-7389-FE32-F21BF76BCABE}"/>
          </ac:spMkLst>
        </pc:spChg>
        <pc:spChg chg="add mod">
          <ac:chgData name="Martin Štroner" userId="f57dc7ba9f2ddb92" providerId="LiveId" clId="{F09293BE-5CD9-4BB4-871C-7DF125EAAD24}" dt="2026-02-14T19:58:05.129" v="1111"/>
          <ac:spMkLst>
            <pc:docMk/>
            <pc:sldMk cId="4250516923" sldId="362"/>
            <ac:spMk id="9" creationId="{769C7DA8-2368-4AC0-7344-ABA3E67A0B00}"/>
          </ac:spMkLst>
        </pc:spChg>
        <pc:picChg chg="mod">
          <ac:chgData name="Martin Štroner" userId="f57dc7ba9f2ddb92" providerId="LiveId" clId="{F09293BE-5CD9-4BB4-871C-7DF125EAAD24}" dt="2026-02-14T20:01:48.771" v="1119" actId="1076"/>
          <ac:picMkLst>
            <pc:docMk/>
            <pc:sldMk cId="4250516923" sldId="362"/>
            <ac:picMk id="3" creationId="{010ADA34-B2D8-7E5D-93D3-6B710A78311F}"/>
          </ac:picMkLst>
        </pc:picChg>
        <pc:picChg chg="mod">
          <ac:chgData name="Martin Štroner" userId="f57dc7ba9f2ddb92" providerId="LiveId" clId="{F09293BE-5CD9-4BB4-871C-7DF125EAAD24}" dt="2026-02-14T20:02:14.199" v="1161" actId="1036"/>
          <ac:picMkLst>
            <pc:docMk/>
            <pc:sldMk cId="4250516923" sldId="362"/>
            <ac:picMk id="5" creationId="{C0AA6D59-A66A-A849-EE5A-81348753AA6A}"/>
          </ac:picMkLst>
        </pc:picChg>
      </pc:sldChg>
      <pc:sldChg chg="addSp delSp modSp mod">
        <pc:chgData name="Martin Štroner" userId="f57dc7ba9f2ddb92" providerId="LiveId" clId="{F09293BE-5CD9-4BB4-871C-7DF125EAAD24}" dt="2026-02-14T20:03:21.316" v="1244" actId="20577"/>
        <pc:sldMkLst>
          <pc:docMk/>
          <pc:sldMk cId="1787833312" sldId="363"/>
        </pc:sldMkLst>
        <pc:spChg chg="add mod">
          <ac:chgData name="Martin Štroner" userId="f57dc7ba9f2ddb92" providerId="LiveId" clId="{F09293BE-5CD9-4BB4-871C-7DF125EAAD24}" dt="2026-02-14T20:02:40.597" v="1173"/>
          <ac:spMkLst>
            <pc:docMk/>
            <pc:sldMk cId="1787833312" sldId="363"/>
            <ac:spMk id="2" creationId="{23955BA9-4958-209C-A3F7-AFB47D009E2C}"/>
          </ac:spMkLst>
        </pc:spChg>
        <pc:spChg chg="add mod">
          <ac:chgData name="Martin Štroner" userId="f57dc7ba9f2ddb92" providerId="LiveId" clId="{F09293BE-5CD9-4BB4-871C-7DF125EAAD24}" dt="2026-02-14T20:02:40.597" v="1173"/>
          <ac:spMkLst>
            <pc:docMk/>
            <pc:sldMk cId="1787833312" sldId="363"/>
            <ac:spMk id="3" creationId="{60B753A4-5EF1-264B-B040-EB53410B37D6}"/>
          </ac:spMkLst>
        </pc:spChg>
        <pc:spChg chg="mod">
          <ac:chgData name="Martin Štroner" userId="f57dc7ba9f2ddb92" providerId="LiveId" clId="{F09293BE-5CD9-4BB4-871C-7DF125EAAD24}" dt="2026-02-14T20:03:21.316" v="1244" actId="20577"/>
          <ac:spMkLst>
            <pc:docMk/>
            <pc:sldMk cId="1787833312" sldId="363"/>
            <ac:spMk id="8" creationId="{C1831DF2-37F5-36B6-0966-04BDC078BE56}"/>
          </ac:spMkLst>
        </pc:spChg>
        <pc:picChg chg="mod">
          <ac:chgData name="Martin Štroner" userId="f57dc7ba9f2ddb92" providerId="LiveId" clId="{F09293BE-5CD9-4BB4-871C-7DF125EAAD24}" dt="2026-02-14T20:02:43.904" v="1178" actId="1036"/>
          <ac:picMkLst>
            <pc:docMk/>
            <pc:sldMk cId="1787833312" sldId="363"/>
            <ac:picMk id="1026" creationId="{C9B43603-E5E6-49A1-9AB0-E6F4110A1E15}"/>
          </ac:picMkLst>
        </pc:picChg>
      </pc:sldChg>
      <pc:sldChg chg="addSp delSp modSp mod">
        <pc:chgData name="Martin Štroner" userId="f57dc7ba9f2ddb92" providerId="LiveId" clId="{F09293BE-5CD9-4BB4-871C-7DF125EAAD24}" dt="2026-02-14T20:06:41.933" v="1360" actId="1076"/>
        <pc:sldMkLst>
          <pc:docMk/>
          <pc:sldMk cId="2040076767" sldId="364"/>
        </pc:sldMkLst>
        <pc:spChg chg="mod">
          <ac:chgData name="Martin Štroner" userId="f57dc7ba9f2ddb92" providerId="LiveId" clId="{F09293BE-5CD9-4BB4-871C-7DF125EAAD24}" dt="2026-02-14T20:06:41.933" v="1360" actId="1076"/>
          <ac:spMkLst>
            <pc:docMk/>
            <pc:sldMk cId="2040076767" sldId="364"/>
            <ac:spMk id="8" creationId="{DA6E4F21-7D54-F1C0-6F15-8C43A2233764}"/>
          </ac:spMkLst>
        </pc:spChg>
        <pc:spChg chg="add mod">
          <ac:chgData name="Martin Štroner" userId="f57dc7ba9f2ddb92" providerId="LiveId" clId="{F09293BE-5CD9-4BB4-871C-7DF125EAAD24}" dt="2026-02-14T20:06:38.876" v="1359" actId="20577"/>
          <ac:spMkLst>
            <pc:docMk/>
            <pc:sldMk cId="2040076767" sldId="364"/>
            <ac:spMk id="9" creationId="{D52A7DAB-8C0A-DB29-D48E-82D2B5C38CA5}"/>
          </ac:spMkLst>
        </pc:spChg>
        <pc:spChg chg="add mod">
          <ac:chgData name="Martin Štroner" userId="f57dc7ba9f2ddb92" providerId="LiveId" clId="{F09293BE-5CD9-4BB4-871C-7DF125EAAD24}" dt="2026-02-14T20:06:22.301" v="1358"/>
          <ac:spMkLst>
            <pc:docMk/>
            <pc:sldMk cId="2040076767" sldId="364"/>
            <ac:spMk id="10" creationId="{2E81D735-0829-8AC5-8F77-51E3879652B7}"/>
          </ac:spMkLst>
        </pc:spChg>
        <pc:picChg chg="mod">
          <ac:chgData name="Martin Štroner" userId="f57dc7ba9f2ddb92" providerId="LiveId" clId="{F09293BE-5CD9-4BB4-871C-7DF125EAAD24}" dt="2026-02-14T20:06:05.879" v="1353" actId="1036"/>
          <ac:picMkLst>
            <pc:docMk/>
            <pc:sldMk cId="2040076767" sldId="364"/>
            <ac:picMk id="2" creationId="{200E5707-42A3-4928-B146-3D1096557870}"/>
          </ac:picMkLst>
        </pc:picChg>
        <pc:picChg chg="mod">
          <ac:chgData name="Martin Štroner" userId="f57dc7ba9f2ddb92" providerId="LiveId" clId="{F09293BE-5CD9-4BB4-871C-7DF125EAAD24}" dt="2026-02-14T20:06:15.857" v="1355" actId="1076"/>
          <ac:picMkLst>
            <pc:docMk/>
            <pc:sldMk cId="2040076767" sldId="364"/>
            <ac:picMk id="4098" creationId="{4829798C-DCAA-1EE8-AEFA-9ECCBB6CEF74}"/>
          </ac:picMkLst>
        </pc:picChg>
        <pc:picChg chg="mod">
          <ac:chgData name="Martin Štroner" userId="f57dc7ba9f2ddb92" providerId="LiveId" clId="{F09293BE-5CD9-4BB4-871C-7DF125EAAD24}" dt="2026-02-14T20:06:17.998" v="1356" actId="1076"/>
          <ac:picMkLst>
            <pc:docMk/>
            <pc:sldMk cId="2040076767" sldId="364"/>
            <ac:picMk id="4100" creationId="{5554BA08-FF74-E63F-EFA5-77571F096290}"/>
          </ac:picMkLst>
        </pc:picChg>
      </pc:sldChg>
      <pc:sldChg chg="addSp delSp modSp mod">
        <pc:chgData name="Martin Štroner" userId="f57dc7ba9f2ddb92" providerId="LiveId" clId="{F09293BE-5CD9-4BB4-871C-7DF125EAAD24}" dt="2026-02-14T20:05:27.365" v="1315"/>
        <pc:sldMkLst>
          <pc:docMk/>
          <pc:sldMk cId="3340182076" sldId="365"/>
        </pc:sldMkLst>
        <pc:spChg chg="add mod">
          <ac:chgData name="Martin Štroner" userId="f57dc7ba9f2ddb92" providerId="LiveId" clId="{F09293BE-5CD9-4BB4-871C-7DF125EAAD24}" dt="2026-02-14T20:05:27.365" v="1315"/>
          <ac:spMkLst>
            <pc:docMk/>
            <pc:sldMk cId="3340182076" sldId="365"/>
            <ac:spMk id="3" creationId="{1C600F4B-9215-97A9-1BE2-C08930A31050}"/>
          </ac:spMkLst>
        </pc:spChg>
        <pc:spChg chg="add mod">
          <ac:chgData name="Martin Štroner" userId="f57dc7ba9f2ddb92" providerId="LiveId" clId="{F09293BE-5CD9-4BB4-871C-7DF125EAAD24}" dt="2026-02-14T20:05:27.365" v="1315"/>
          <ac:spMkLst>
            <pc:docMk/>
            <pc:sldMk cId="3340182076" sldId="365"/>
            <ac:spMk id="5" creationId="{58C9B793-D55F-C627-EEA1-577021B98179}"/>
          </ac:spMkLst>
        </pc:spChg>
        <pc:spChg chg="mod">
          <ac:chgData name="Martin Štroner" userId="f57dc7ba9f2ddb92" providerId="LiveId" clId="{F09293BE-5CD9-4BB4-871C-7DF125EAAD24}" dt="2026-02-14T20:05:23.954" v="1314" actId="1036"/>
          <ac:spMkLst>
            <pc:docMk/>
            <pc:sldMk cId="3340182076" sldId="365"/>
            <ac:spMk id="8" creationId="{8A906A39-FE56-550A-7CD6-30D20E8E3C4F}"/>
          </ac:spMkLst>
        </pc:spChg>
        <pc:picChg chg="mod">
          <ac:chgData name="Martin Štroner" userId="f57dc7ba9f2ddb92" providerId="LiveId" clId="{F09293BE-5CD9-4BB4-871C-7DF125EAAD24}" dt="2026-02-14T20:05:18.977" v="1310" actId="1035"/>
          <ac:picMkLst>
            <pc:docMk/>
            <pc:sldMk cId="3340182076" sldId="365"/>
            <ac:picMk id="2" creationId="{3CE95E3F-1BCC-D6F6-112E-FF5EAB657DB3}"/>
          </ac:picMkLst>
        </pc:picChg>
        <pc:picChg chg="mod">
          <ac:chgData name="Martin Štroner" userId="f57dc7ba9f2ddb92" providerId="LiveId" clId="{F09293BE-5CD9-4BB4-871C-7DF125EAAD24}" dt="2026-02-14T20:05:13.617" v="1306" actId="1035"/>
          <ac:picMkLst>
            <pc:docMk/>
            <pc:sldMk cId="3340182076" sldId="365"/>
            <ac:picMk id="2050" creationId="{FDEBA9F7-F774-5B49-6F1A-41BB53F6A7CC}"/>
          </ac:picMkLst>
        </pc:picChg>
      </pc:sldChg>
      <pc:sldChg chg="addSp delSp modSp mod ord">
        <pc:chgData name="Martin Štroner" userId="f57dc7ba9f2ddb92" providerId="LiveId" clId="{F09293BE-5CD9-4BB4-871C-7DF125EAAD24}" dt="2026-02-14T20:49:50.355" v="1471"/>
        <pc:sldMkLst>
          <pc:docMk/>
          <pc:sldMk cId="4129491246" sldId="366"/>
        </pc:sldMkLst>
        <pc:spChg chg="add mod">
          <ac:chgData name="Martin Štroner" userId="f57dc7ba9f2ddb92" providerId="LiveId" clId="{F09293BE-5CD9-4BB4-871C-7DF125EAAD24}" dt="2026-02-14T20:49:50.355" v="1471"/>
          <ac:spMkLst>
            <pc:docMk/>
            <pc:sldMk cId="4129491246" sldId="366"/>
            <ac:spMk id="2" creationId="{0D811294-5228-5FE5-887E-CA332CD602C3}"/>
          </ac:spMkLst>
        </pc:spChg>
        <pc:spChg chg="add mod">
          <ac:chgData name="Martin Štroner" userId="f57dc7ba9f2ddb92" providerId="LiveId" clId="{F09293BE-5CD9-4BB4-871C-7DF125EAAD24}" dt="2026-02-14T20:49:50.355" v="1471"/>
          <ac:spMkLst>
            <pc:docMk/>
            <pc:sldMk cId="4129491246" sldId="366"/>
            <ac:spMk id="3" creationId="{5101D980-8337-9C67-8489-F84F4FAA3D8E}"/>
          </ac:spMkLst>
        </pc:spChg>
        <pc:spChg chg="mod">
          <ac:chgData name="Martin Štroner" userId="f57dc7ba9f2ddb92" providerId="LiveId" clId="{F09293BE-5CD9-4BB4-871C-7DF125EAAD24}" dt="2026-02-14T20:49:42.850" v="1470" actId="1036"/>
          <ac:spMkLst>
            <pc:docMk/>
            <pc:sldMk cId="4129491246" sldId="366"/>
            <ac:spMk id="8" creationId="{03E69D05-F390-3CE3-7718-43F832EF95DA}"/>
          </ac:spMkLst>
        </pc:spChg>
        <pc:picChg chg="mod">
          <ac:chgData name="Martin Štroner" userId="f57dc7ba9f2ddb92" providerId="LiveId" clId="{F09293BE-5CD9-4BB4-871C-7DF125EAAD24}" dt="2026-02-14T20:49:42.850" v="1470" actId="1036"/>
          <ac:picMkLst>
            <pc:docMk/>
            <pc:sldMk cId="4129491246" sldId="366"/>
            <ac:picMk id="3074" creationId="{45281DB2-E136-9E96-B234-C2A22935583C}"/>
          </ac:picMkLst>
        </pc:picChg>
      </pc:sldChg>
      <pc:sldChg chg="addSp delSp modSp mod">
        <pc:chgData name="Martin Štroner" userId="f57dc7ba9f2ddb92" providerId="LiveId" clId="{F09293BE-5CD9-4BB4-871C-7DF125EAAD24}" dt="2026-02-14T20:50:32.360" v="1484" actId="1036"/>
        <pc:sldMkLst>
          <pc:docMk/>
          <pc:sldMk cId="1632631194" sldId="367"/>
        </pc:sldMkLst>
        <pc:spChg chg="add mod">
          <ac:chgData name="Martin Štroner" userId="f57dc7ba9f2ddb92" providerId="LiveId" clId="{F09293BE-5CD9-4BB4-871C-7DF125EAAD24}" dt="2026-02-14T20:50:11.479" v="1477"/>
          <ac:spMkLst>
            <pc:docMk/>
            <pc:sldMk cId="1632631194" sldId="367"/>
            <ac:spMk id="5" creationId="{9EF623C1-B55C-4EC7-04ED-68D703648B5B}"/>
          </ac:spMkLst>
        </pc:spChg>
        <pc:spChg chg="add mod">
          <ac:chgData name="Martin Štroner" userId="f57dc7ba9f2ddb92" providerId="LiveId" clId="{F09293BE-5CD9-4BB4-871C-7DF125EAAD24}" dt="2026-02-14T20:50:11.479" v="1477"/>
          <ac:spMkLst>
            <pc:docMk/>
            <pc:sldMk cId="1632631194" sldId="367"/>
            <ac:spMk id="6" creationId="{D1EBB2A6-95C7-719D-1436-9D54EDE3286B}"/>
          </ac:spMkLst>
        </pc:spChg>
        <pc:spChg chg="mod">
          <ac:chgData name="Martin Štroner" userId="f57dc7ba9f2ddb92" providerId="LiveId" clId="{F09293BE-5CD9-4BB4-871C-7DF125EAAD24}" dt="2026-02-14T20:50:32.360" v="1484" actId="1036"/>
          <ac:spMkLst>
            <pc:docMk/>
            <pc:sldMk cId="1632631194" sldId="367"/>
            <ac:spMk id="8" creationId="{EFF828A1-19BD-E6A5-823D-FEA8AB93E417}"/>
          </ac:spMkLst>
        </pc:spChg>
        <pc:picChg chg="mod">
          <ac:chgData name="Martin Štroner" userId="f57dc7ba9f2ddb92" providerId="LiveId" clId="{F09293BE-5CD9-4BB4-871C-7DF125EAAD24}" dt="2026-02-14T20:50:20.707" v="1481" actId="1035"/>
          <ac:picMkLst>
            <pc:docMk/>
            <pc:sldMk cId="1632631194" sldId="367"/>
            <ac:picMk id="2" creationId="{73845A1F-FB3B-6AEF-9B97-2BBC013069A9}"/>
          </ac:picMkLst>
        </pc:picChg>
        <pc:picChg chg="mod">
          <ac:chgData name="Martin Štroner" userId="f57dc7ba9f2ddb92" providerId="LiveId" clId="{F09293BE-5CD9-4BB4-871C-7DF125EAAD24}" dt="2026-02-14T20:50:20.707" v="1481" actId="1035"/>
          <ac:picMkLst>
            <pc:docMk/>
            <pc:sldMk cId="1632631194" sldId="367"/>
            <ac:picMk id="3" creationId="{FE57E2B3-516F-F972-76AC-A17881171ACC}"/>
          </ac:picMkLst>
        </pc:picChg>
        <pc:picChg chg="mod">
          <ac:chgData name="Martin Štroner" userId="f57dc7ba9f2ddb92" providerId="LiveId" clId="{F09293BE-5CD9-4BB4-871C-7DF125EAAD24}" dt="2026-02-14T20:50:20.707" v="1481" actId="1035"/>
          <ac:picMkLst>
            <pc:docMk/>
            <pc:sldMk cId="1632631194" sldId="367"/>
            <ac:picMk id="5122" creationId="{A00AEB61-9960-65C0-9975-B8973FD0F51D}"/>
          </ac:picMkLst>
        </pc:picChg>
      </pc:sldChg>
      <pc:sldChg chg="addSp delSp modSp add mod ord">
        <pc:chgData name="Martin Štroner" userId="f57dc7ba9f2ddb92" providerId="LiveId" clId="{F09293BE-5CD9-4BB4-871C-7DF125EAAD24}" dt="2026-02-14T19:11:27.815" v="682" actId="20577"/>
        <pc:sldMkLst>
          <pc:docMk/>
          <pc:sldMk cId="2318362444" sldId="368"/>
        </pc:sldMkLst>
        <pc:spChg chg="add mod">
          <ac:chgData name="Martin Štroner" userId="f57dc7ba9f2ddb92" providerId="LiveId" clId="{F09293BE-5CD9-4BB4-871C-7DF125EAAD24}" dt="2026-02-14T19:03:45.971" v="232"/>
          <ac:spMkLst>
            <pc:docMk/>
            <pc:sldMk cId="2318362444" sldId="368"/>
            <ac:spMk id="2" creationId="{A3F077C9-2E08-A572-528D-B680FACFFB60}"/>
          </ac:spMkLst>
        </pc:spChg>
        <pc:spChg chg="mod">
          <ac:chgData name="Martin Štroner" userId="f57dc7ba9f2ddb92" providerId="LiveId" clId="{F09293BE-5CD9-4BB4-871C-7DF125EAAD24}" dt="2026-02-14T19:11:27.815" v="682" actId="20577"/>
          <ac:spMkLst>
            <pc:docMk/>
            <pc:sldMk cId="2318362444" sldId="368"/>
            <ac:spMk id="8" creationId="{17B89168-67AE-7717-91DA-DB11712879E8}"/>
          </ac:spMkLst>
        </pc:spChg>
      </pc:sldChg>
      <pc:sldChg chg="addSp delSp modSp add mod">
        <pc:chgData name="Martin Štroner" userId="f57dc7ba9f2ddb92" providerId="LiveId" clId="{F09293BE-5CD9-4BB4-871C-7DF125EAAD24}" dt="2026-02-14T19:12:33.098" v="687" actId="20577"/>
        <pc:sldMkLst>
          <pc:docMk/>
          <pc:sldMk cId="3611120308" sldId="369"/>
        </pc:sldMkLst>
        <pc:spChg chg="add mod">
          <ac:chgData name="Martin Štroner" userId="f57dc7ba9f2ddb92" providerId="LiveId" clId="{F09293BE-5CD9-4BB4-871C-7DF125EAAD24}" dt="2026-02-14T19:12:03.115" v="684"/>
          <ac:spMkLst>
            <pc:docMk/>
            <pc:sldMk cId="3611120308" sldId="369"/>
            <ac:spMk id="2" creationId="{BF139000-47E0-2E1B-965A-0F659E25E32A}"/>
          </ac:spMkLst>
        </pc:spChg>
        <pc:spChg chg="mod">
          <ac:chgData name="Martin Štroner" userId="f57dc7ba9f2ddb92" providerId="LiveId" clId="{F09293BE-5CD9-4BB4-871C-7DF125EAAD24}" dt="2026-02-14T19:12:33.098" v="687" actId="20577"/>
          <ac:spMkLst>
            <pc:docMk/>
            <pc:sldMk cId="3611120308" sldId="369"/>
            <ac:spMk id="8" creationId="{26530C80-8B23-7C25-32E8-068CBB2B486F}"/>
          </ac:spMkLst>
        </pc:spChg>
      </pc:sldChg>
      <pc:sldChg chg="addSp delSp modSp add mod ord">
        <pc:chgData name="Martin Štroner" userId="f57dc7ba9f2ddb92" providerId="LiveId" clId="{F09293BE-5CD9-4BB4-871C-7DF125EAAD24}" dt="2026-02-14T21:52:59.022" v="1927" actId="14100"/>
        <pc:sldMkLst>
          <pc:docMk/>
          <pc:sldMk cId="2556764072" sldId="370"/>
        </pc:sldMkLst>
        <pc:spChg chg="mod">
          <ac:chgData name="Martin Štroner" userId="f57dc7ba9f2ddb92" providerId="LiveId" clId="{F09293BE-5CD9-4BB4-871C-7DF125EAAD24}" dt="2026-02-14T20:30:14.321" v="1402" actId="20577"/>
          <ac:spMkLst>
            <pc:docMk/>
            <pc:sldMk cId="2556764072" sldId="370"/>
            <ac:spMk id="4" creationId="{7E93A8FF-64A5-B2D8-85F9-765B71E47F8B}"/>
          </ac:spMkLst>
        </pc:spChg>
        <pc:picChg chg="add mod modCrop">
          <ac:chgData name="Martin Štroner" userId="f57dc7ba9f2ddb92" providerId="LiveId" clId="{F09293BE-5CD9-4BB4-871C-7DF125EAAD24}" dt="2026-02-14T21:52:41.124" v="1925" actId="732"/>
          <ac:picMkLst>
            <pc:docMk/>
            <pc:sldMk cId="2556764072" sldId="370"/>
            <ac:picMk id="6" creationId="{93CDAC57-572D-BB97-12D5-2B4A33C7D5FA}"/>
          </ac:picMkLst>
        </pc:picChg>
        <pc:picChg chg="add mod">
          <ac:chgData name="Martin Štroner" userId="f57dc7ba9f2ddb92" providerId="LiveId" clId="{F09293BE-5CD9-4BB4-871C-7DF125EAAD24}" dt="2026-02-14T21:52:59.022" v="1927" actId="14100"/>
          <ac:picMkLst>
            <pc:docMk/>
            <pc:sldMk cId="2556764072" sldId="370"/>
            <ac:picMk id="10" creationId="{FCF76F1A-5614-6B53-5D9A-6001B0426487}"/>
          </ac:picMkLst>
        </pc:picChg>
      </pc:sldChg>
      <pc:sldChg chg="addSp delSp modSp add del mod">
        <pc:chgData name="Martin Štroner" userId="f57dc7ba9f2ddb92" providerId="LiveId" clId="{F09293BE-5CD9-4BB4-871C-7DF125EAAD24}" dt="2026-02-19T08:46:55.900" v="2441" actId="2696"/>
        <pc:sldMkLst>
          <pc:docMk/>
          <pc:sldMk cId="3586064584" sldId="371"/>
        </pc:sldMkLst>
        <pc:spChg chg="mod">
          <ac:chgData name="Martin Štroner" userId="f57dc7ba9f2ddb92" providerId="LiveId" clId="{F09293BE-5CD9-4BB4-871C-7DF125EAAD24}" dt="2026-02-14T21:11:55.541" v="1636" actId="20577"/>
          <ac:spMkLst>
            <pc:docMk/>
            <pc:sldMk cId="3586064584" sldId="371"/>
            <ac:spMk id="4" creationId="{A75A3DE6-D3EC-F45F-E758-6988978C80AD}"/>
          </ac:spMkLst>
        </pc:spChg>
        <pc:picChg chg="add mod">
          <ac:chgData name="Martin Štroner" userId="f57dc7ba9f2ddb92" providerId="LiveId" clId="{F09293BE-5CD9-4BB4-871C-7DF125EAAD24}" dt="2026-02-14T21:11:06.817" v="1555" actId="1076"/>
          <ac:picMkLst>
            <pc:docMk/>
            <pc:sldMk cId="3586064584" sldId="371"/>
            <ac:picMk id="5" creationId="{E1FBFA36-D833-4B2A-8496-45B6A99F7A85}"/>
          </ac:picMkLst>
        </pc:picChg>
        <pc:picChg chg="add mod">
          <ac:chgData name="Martin Štroner" userId="f57dc7ba9f2ddb92" providerId="LiveId" clId="{F09293BE-5CD9-4BB4-871C-7DF125EAAD24}" dt="2026-02-14T21:10:21.676" v="1549" actId="1036"/>
          <ac:picMkLst>
            <pc:docMk/>
            <pc:sldMk cId="3586064584" sldId="371"/>
            <ac:picMk id="8" creationId="{0FE37174-04DC-F1CC-36EF-5D3AE29EFA38}"/>
          </ac:picMkLst>
        </pc:picChg>
        <pc:picChg chg="add mod">
          <ac:chgData name="Martin Štroner" userId="f57dc7ba9f2ddb92" providerId="LiveId" clId="{F09293BE-5CD9-4BB4-871C-7DF125EAAD24}" dt="2026-02-14T21:10:25.175" v="1553" actId="1038"/>
          <ac:picMkLst>
            <pc:docMk/>
            <pc:sldMk cId="3586064584" sldId="371"/>
            <ac:picMk id="9" creationId="{4E4FEEE9-FA3B-3524-D52D-772DC01B6ED3}"/>
          </ac:picMkLst>
        </pc:picChg>
        <pc:picChg chg="add mod">
          <ac:chgData name="Martin Štroner" userId="f57dc7ba9f2ddb92" providerId="LiveId" clId="{F09293BE-5CD9-4BB4-871C-7DF125EAAD24}" dt="2026-02-14T21:11:03.533" v="1554" actId="1076"/>
          <ac:picMkLst>
            <pc:docMk/>
            <pc:sldMk cId="3586064584" sldId="371"/>
            <ac:picMk id="10" creationId="{E4C3AABA-92F9-2E6C-C327-1D314603039A}"/>
          </ac:picMkLst>
        </pc:picChg>
      </pc:sldChg>
      <pc:sldChg chg="addSp delSp modSp add mod">
        <pc:chgData name="Martin Štroner" userId="f57dc7ba9f2ddb92" providerId="LiveId" clId="{F09293BE-5CD9-4BB4-871C-7DF125EAAD24}" dt="2026-02-18T17:33:11.615" v="2380" actId="1076"/>
        <pc:sldMkLst>
          <pc:docMk/>
          <pc:sldMk cId="3007020655" sldId="372"/>
        </pc:sldMkLst>
        <pc:spChg chg="mod">
          <ac:chgData name="Martin Štroner" userId="f57dc7ba9f2ddb92" providerId="LiveId" clId="{F09293BE-5CD9-4BB4-871C-7DF125EAAD24}" dt="2026-02-18T17:33:00.016" v="2370" actId="1076"/>
          <ac:spMkLst>
            <pc:docMk/>
            <pc:sldMk cId="3007020655" sldId="372"/>
            <ac:spMk id="8" creationId="{91F96957-D9B4-0204-A340-630C30ECBED6}"/>
          </ac:spMkLst>
        </pc:spChg>
        <pc:picChg chg="add mod">
          <ac:chgData name="Martin Štroner" userId="f57dc7ba9f2ddb92" providerId="LiveId" clId="{F09293BE-5CD9-4BB4-871C-7DF125EAAD24}" dt="2026-02-18T17:33:03.749" v="2377" actId="1036"/>
          <ac:picMkLst>
            <pc:docMk/>
            <pc:sldMk cId="3007020655" sldId="372"/>
            <ac:picMk id="6" creationId="{8FB9F422-14CA-5E28-38A0-72C83F089F3E}"/>
          </ac:picMkLst>
        </pc:picChg>
        <pc:picChg chg="add mod">
          <ac:chgData name="Martin Štroner" userId="f57dc7ba9f2ddb92" providerId="LiveId" clId="{F09293BE-5CD9-4BB4-871C-7DF125EAAD24}" dt="2026-02-18T17:33:11.615" v="2380" actId="1076"/>
          <ac:picMkLst>
            <pc:docMk/>
            <pc:sldMk cId="3007020655" sldId="372"/>
            <ac:picMk id="9" creationId="{95436997-311B-FAEF-91E0-0E718F158558}"/>
          </ac:picMkLst>
        </pc:picChg>
        <pc:picChg chg="add mod">
          <ac:chgData name="Martin Štroner" userId="f57dc7ba9f2ddb92" providerId="LiveId" clId="{F09293BE-5CD9-4BB4-871C-7DF125EAAD24}" dt="2026-02-18T17:33:11.615" v="2380" actId="1076"/>
          <ac:picMkLst>
            <pc:docMk/>
            <pc:sldMk cId="3007020655" sldId="372"/>
            <ac:picMk id="11" creationId="{A6C132F0-C999-6167-EC8F-3DC4C0319997}"/>
          </ac:picMkLst>
        </pc:picChg>
        <pc:picChg chg="add mod">
          <ac:chgData name="Martin Štroner" userId="f57dc7ba9f2ddb92" providerId="LiveId" clId="{F09293BE-5CD9-4BB4-871C-7DF125EAAD24}" dt="2026-02-18T17:33:06.845" v="2379" actId="1076"/>
          <ac:picMkLst>
            <pc:docMk/>
            <pc:sldMk cId="3007020655" sldId="372"/>
            <ac:picMk id="12" creationId="{0D78981A-8B16-9343-C85E-055F1546F6AD}"/>
          </ac:picMkLst>
        </pc:picChg>
      </pc:sldChg>
      <pc:sldChg chg="addSp modSp add mod">
        <pc:chgData name="Martin Štroner" userId="f57dc7ba9f2ddb92" providerId="LiveId" clId="{F09293BE-5CD9-4BB4-871C-7DF125EAAD24}" dt="2026-02-14T21:30:48.930" v="1880" actId="1035"/>
        <pc:sldMkLst>
          <pc:docMk/>
          <pc:sldMk cId="1164880786" sldId="373"/>
        </pc:sldMkLst>
        <pc:spChg chg="mod">
          <ac:chgData name="Martin Štroner" userId="f57dc7ba9f2ddb92" providerId="LiveId" clId="{F09293BE-5CD9-4BB4-871C-7DF125EAAD24}" dt="2026-02-14T21:30:48.930" v="1880" actId="1035"/>
          <ac:spMkLst>
            <pc:docMk/>
            <pc:sldMk cId="1164880786" sldId="373"/>
            <ac:spMk id="8" creationId="{B6210FC0-2453-77BF-C3F7-063C76D7EBEA}"/>
          </ac:spMkLst>
        </pc:spChg>
        <pc:graphicFrameChg chg="add mod">
          <ac:chgData name="Martin Štroner" userId="f57dc7ba9f2ddb92" providerId="LiveId" clId="{F09293BE-5CD9-4BB4-871C-7DF125EAAD24}" dt="2026-02-14T21:30:35.606" v="1871" actId="1076"/>
          <ac:graphicFrameMkLst>
            <pc:docMk/>
            <pc:sldMk cId="1164880786" sldId="373"/>
            <ac:graphicFrameMk id="5" creationId="{0ABA4B55-78E7-9485-073E-DAFE5427EDA8}"/>
          </ac:graphicFrameMkLst>
        </pc:graphicFrameChg>
        <pc:picChg chg="add mod">
          <ac:chgData name="Martin Štroner" userId="f57dc7ba9f2ddb92" providerId="LiveId" clId="{F09293BE-5CD9-4BB4-871C-7DF125EAAD24}" dt="2026-02-14T21:30:28.340" v="1870" actId="1076"/>
          <ac:picMkLst>
            <pc:docMk/>
            <pc:sldMk cId="1164880786" sldId="373"/>
            <ac:picMk id="4" creationId="{C6E893C2-2E35-436B-76DD-68635FFCD2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r">
              <a:defRPr sz="1300"/>
            </a:lvl1pPr>
          </a:lstStyle>
          <a:p>
            <a:fld id="{CDBF6E1F-EF6A-429F-B30B-78BD7817E581}" type="datetimeFigureOut">
              <a:rPr lang="cs-CZ" smtClean="0"/>
              <a:pPr/>
              <a:t>19.02.2026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20" rIns="99038" bIns="495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38" tIns="49520" rIns="99038" bIns="495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r">
              <a:defRPr sz="1300"/>
            </a:lvl1pPr>
          </a:lstStyle>
          <a:p>
            <a:fld id="{E9AB39D6-1FC5-4AAA-B0E2-D1902964108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20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916A6-2002-EC6C-4613-DF266490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52C7D-9D86-6D3B-8EF0-636D1B561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1D872-55D6-946C-6146-9A17D021C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F0A8F-3655-1636-00BE-D2AF2927D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693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FD27-DE77-38EC-B50F-7C2BB8F54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4FCED-2D26-28F6-E12C-182389D9C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2C57E-493C-451E-3121-3DE1611D5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FFD87-5733-EA02-2230-955E42875A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283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08D16-672E-2587-C8B3-6FDAE8CE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C9F47-4038-8382-A78E-FACD1A672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D0064-0E22-8FAB-EC7E-50D5F9AEB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4C8D1-9B21-C338-70B1-E18CB1834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343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85893-1B4D-A6DE-D161-8F10F2DB8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2367B-FAB8-13EF-C853-82CE92ACD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ADDC2-9D31-E5DE-E338-B3CA6ABE6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3BE52-28D9-6565-170B-8D871D35F2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865CD-BD0F-B41A-7E8C-86DC10373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FCC04-36FC-B336-EC5C-7456A8247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D647B-A63A-DEDD-D91D-9F0C876C0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27800-6727-AFFD-E756-A726D7172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413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B81B3-DF61-C5AE-821F-9AA0B7B07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6C399-6AFE-CD53-D883-6277136A9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230F7-ABF3-A37F-85B8-A71C2923F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1610A-ABC6-99D3-494C-144FC7FB1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94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ECA53-8A81-DFC8-A0DF-A38F21B2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43E9D-137A-A78F-925F-15FECB0FF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0D0381-28AC-3E4A-FDB5-A13ECBE53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9881F-080F-3631-43BF-0DE1D469C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489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CBE47-0D39-31B4-0E1D-D261ED92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70EF7-1B4E-CC97-44B3-B234D38432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908C3-3D0E-DE86-63B2-8A5206340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B087F-81EA-2A22-2A9C-FE85FCFCA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823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E3859-2C3B-7B67-07BE-05CE8D5DF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EBB94-9689-4795-E696-5260A8410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82765-70AB-7BBD-A1A7-2EB204FE5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CC87D-D214-21BF-054E-76DF0B0E3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517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6904-2950-15BE-3D7A-A0F5DC049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2621E-A518-5FE1-0E53-6CF7BAF2F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FA89B-0EFA-CB41-FEFD-8D716D952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B860D-48CA-1A86-60FC-D5D9C0850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47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B5214-98AA-C23E-835A-9FB9E18B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391BC8-F0E9-AEAB-5F29-1E9E3D497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0DD519-8D3A-1F08-F210-59BCBC9D0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3C56C-09A6-291D-68E2-BE27B3E56D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70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C386B-5521-EEDD-D933-74C21A6E3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F9014-B948-1512-DFFC-B0E868B7B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23D7D-10EA-F4C4-13F4-FFB425AFD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7B77F-5E71-60B3-4AA4-F9B70C0EA2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082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F260-5C83-79B2-D69C-5ABE35E00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29771-04C5-EE23-E86F-C5FF5A905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6F076-A502-33CB-3B76-644E7B495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CBD3F-165D-F074-6E95-7F22E5A7F2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20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45753-BFD0-FBEB-1F96-F2A2BA7A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4C084-A54C-4876-0673-F364BF9E1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A2717-1F56-FD65-6390-919E888B5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5A6D2-C424-A1DC-10F6-19086E434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188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7C121-9762-BC33-5A0B-9FC88A74F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8103CE-E952-BDEF-E264-348D41A0A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284CA-017F-D9DD-DCAC-3E9527FBA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FC4F0-2391-45FC-6555-BB1022BDC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800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45322-6EC6-42C0-641C-9D44B811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27E09-C84C-2A96-05E0-091955F69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4EA19E-1B4B-E1B8-8A43-25B76DCA7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A8E94-4CD7-2587-61F0-4FF7C9BE8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241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89CFF-4791-0EE6-39D7-3BBDC89CC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24B87-E1D6-76CA-5136-68BF5DB89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F1A6D-0732-B67D-9EE9-60685CC1B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59D3C-E679-B7B0-37ED-A77670A31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954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79336-3896-6E8D-9C76-AA614490B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57C72-92FF-BB88-58F3-52A185C0B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C0908-C91F-8732-A676-066CFF128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00097-7F6B-BC36-2D60-22CA0B6EB2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286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54C52-8E8C-30D5-F8FC-C6F0E746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853917-325E-7983-E59D-1F1FEA8C5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77DE5-F380-B3E9-DD71-DAF822BBB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00D47-AFDC-3E22-8977-500F915E4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224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37CFC-DCCD-1C81-0088-139B604B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B03292-8AFE-665C-8FBF-111604442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ECB32-8015-7968-96F4-2A81997D6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94FF3-4702-CC01-5A06-F3D0FD0431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331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A586-7207-DDF4-44B5-3961FA4E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F4B67-1837-4429-F262-B6FCB77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D38542-52C9-61DD-1752-761AAF4D9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C8E98-C56D-BEF9-78CA-0BEA2E35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17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0C430-FE26-93F4-AB94-C2AC9A60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19E5A-848F-E0FC-5EBF-1FC15A49B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B6CBF-FE06-B9C5-65F6-AA6BD32FD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5FA7C-57E3-D234-63D3-099EC7733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05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D052B-52E4-4466-C4AA-AEDCBDC6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1096A-613E-6BCC-389A-914093A20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328F8-6EEB-F537-B832-E1D83F2587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52FA5-D13F-F148-36BD-EAC0E3ED8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53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7F5F-4936-3C8C-3C60-58B9237C5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9B030-2A13-D9C0-EED5-264F506E2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49385-CD3B-4353-3E16-52DF0A1D3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D3E43-EE9B-DBD7-5DC4-B4F69E537A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347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D32C0-71B3-238C-1162-F00782DFF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29AAB-B299-6B5C-46AF-94551E527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5AEAF-7DB7-07E6-29FF-950FAACD0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D330C-34DA-AFAD-B4AC-6838B8F560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94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6B3C-EC43-462F-8511-08A895F1FD40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DD4D4-A8E3-4FCF-AC3E-7567330FAEA9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5E93-8A6A-4BE9-AB1B-12DB771241C6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82B6B-3C28-4F02-B1C9-8569555C95CF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05F-82F6-4943-9A96-BDFFFA405AA0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2A8B-6ECE-4BC6-A33F-0DBADE85C861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374D-59A0-46BA-898D-BE927D15E474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1613-3A1D-4955-956A-FD09C943EDC1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0FC5-BB3A-4A36-AD0F-049DE1400558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04-E16A-41B2-875D-7BF63426197F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EB08-7495-4CE8-8ECE-C77C2D07B476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08EDB-5EEF-43A4-A87A-347ED96D2112}" type="datetime1">
              <a:rPr lang="cs-CZ" smtClean="0"/>
              <a:pPr/>
              <a:t>19.02.2026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stroner@fsv.cvut.c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k154.fsv.cvut.cz/vyuka/ostatni/VMGD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1E810D-0C14-3B87-CA1A-454AACE18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64807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cs-CZ" sz="1600" b="1" dirty="0">
                <a:solidFill>
                  <a:srgbClr val="71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Fakulta stavební ČVUT v Praze</a:t>
            </a:r>
            <a:br>
              <a:rPr lang="cs-CZ" sz="1600" b="1" dirty="0">
                <a:solidFill>
                  <a:srgbClr val="71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b="1" dirty="0">
                <a:solidFill>
                  <a:srgbClr val="7171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speciální geodézie</a:t>
            </a:r>
          </a:p>
        </p:txBody>
      </p:sp>
      <p:pic>
        <p:nvPicPr>
          <p:cNvPr id="8" name="Picture 5" descr="C:\Documents and Settings\Pavel Třasák\Plocha\obr1 kopie.gif">
            <a:extLst>
              <a:ext uri="{FF2B5EF4-FFF2-40B4-BE49-F238E27FC236}">
                <a16:creationId xmlns:a16="http://schemas.microsoft.com/office/drawing/2014/main" id="{6AA20611-246A-0C78-6284-5B761537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95137"/>
            <a:ext cx="2159000" cy="163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zápatí 10">
            <a:extLst>
              <a:ext uri="{FF2B5EF4-FFF2-40B4-BE49-F238E27FC236}">
                <a16:creationId xmlns:a16="http://schemas.microsoft.com/office/drawing/2014/main" id="{0C777DB5-2793-6164-4D34-09AF22CF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93674" y="6249989"/>
            <a:ext cx="7978726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b="1" dirty="0">
                <a:solidFill>
                  <a:srgbClr val="109AE3"/>
                </a:solidFill>
              </a:rPr>
              <a:t>https://k154.fsv.</a:t>
            </a:r>
            <a:r>
              <a:rPr lang="cs-CZ" sz="1400" b="1" dirty="0">
                <a:solidFill>
                  <a:srgbClr val="2EA7E7"/>
                </a:solidFill>
              </a:rPr>
              <a:t>cvut</a:t>
            </a:r>
            <a:r>
              <a:rPr lang="cs-CZ" sz="1400" b="1" dirty="0">
                <a:solidFill>
                  <a:srgbClr val="109AE3"/>
                </a:solidFill>
              </a:rPr>
              <a:t>.cz/  	https://www.facebook.com/k154geodesy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90C6F79-6F36-BE36-C277-FA8F875A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612646"/>
            <a:ext cx="4484734" cy="3188366"/>
          </a:xfrm>
          <a:prstGeom prst="rect">
            <a:avLst/>
          </a:prstGeom>
        </p:spPr>
      </p:pic>
      <p:pic>
        <p:nvPicPr>
          <p:cNvPr id="13" name="Obrázek 12" descr="Obsah obrázku venku, oblečení, osoba, muž&#10;&#10;Popis byl vytvořen automaticky">
            <a:extLst>
              <a:ext uri="{FF2B5EF4-FFF2-40B4-BE49-F238E27FC236}">
                <a16:creationId xmlns:a16="http://schemas.microsoft.com/office/drawing/2014/main" id="{94F08A0F-DD6B-5328-76FA-EDFE202BF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11587"/>
            <a:ext cx="2592288" cy="3317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67419-CEC6-D465-3C43-A5FDB85B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CC7A9-6D36-B433-E0EF-19BD7024112C}"/>
              </a:ext>
            </a:extLst>
          </p:cNvPr>
          <p:cNvSpPr txBox="1"/>
          <p:nvPr/>
        </p:nvSpPr>
        <p:spPr>
          <a:xfrm>
            <a:off x="684217" y="1046139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Výšky a výškové systémy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90457-372D-61A6-C61F-37611A74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F643A07-8F9E-DA4A-78C0-A61869FEA33C}"/>
              </a:ext>
            </a:extLst>
          </p:cNvPr>
          <p:cNvSpPr txBox="1"/>
          <p:nvPr/>
        </p:nvSpPr>
        <p:spPr>
          <a:xfrm>
            <a:off x="662872" y="1581760"/>
            <a:ext cx="8085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/>
              <a:t>Vztažnou plochou tedy není geometrické těleso, ale plocha spojující body o stejné tíži – GEOID (pro představu něco jako hladina moří). 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/>
              <a:t>Výškový systém v ČR – </a:t>
            </a:r>
            <a:r>
              <a:rPr lang="cs-CZ" sz="2000" b="1" dirty="0"/>
              <a:t>Balt po vyrovnání (</a:t>
            </a:r>
            <a:r>
              <a:rPr lang="cs-CZ" sz="2000" b="1" dirty="0" err="1"/>
              <a:t>Bpv</a:t>
            </a:r>
            <a:r>
              <a:rPr lang="cs-CZ" sz="2000" b="1" dirty="0"/>
              <a:t>)</a:t>
            </a:r>
            <a:r>
              <a:rPr lang="cs-CZ" sz="2000" dirty="0"/>
              <a:t>, „nula“ je umístěna na vodočtu v </a:t>
            </a:r>
            <a:r>
              <a:rPr lang="cs-CZ" sz="2000" dirty="0" err="1"/>
              <a:t>Kronštatu</a:t>
            </a:r>
            <a:r>
              <a:rPr lang="cs-CZ" sz="2000" dirty="0"/>
              <a:t>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826E7C-F01C-B278-6E53-2808C2DE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0" y="3789040"/>
            <a:ext cx="220278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BC047-9C94-1D15-9BED-5CF47F78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0" y="4917100"/>
            <a:ext cx="6103735" cy="47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3B91F-E482-A734-A69B-77DE9259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7" y="5802595"/>
            <a:ext cx="6412712" cy="38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1768AE46-FA9F-AD22-4E25-4B670F29D53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84412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C9F9-0274-341C-C95A-A2882B63D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76859-EE5F-2C4B-8A4F-E09A3AE6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7B89168-67AE-7717-91DA-DB11712879E8}"/>
              </a:ext>
            </a:extLst>
          </p:cNvPr>
          <p:cNvSpPr txBox="1"/>
          <p:nvPr/>
        </p:nvSpPr>
        <p:spPr>
          <a:xfrm>
            <a:off x="251520" y="1196752"/>
            <a:ext cx="87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Souřadných systémů je nepřeberné množství, prakticky si každý může navrhnout svůj. To bychom se ovšem nedomluvili, proto používáme společné, a pro důležité účely (regulované státem) jsou dány souřadnicové systémy závazné. Jejich použití je různé, např. pro vědecké účely či pro harmonizaci údajů v rámci větších celků (EU), pro technickou praxi jsou však často nevhodné. </a:t>
            </a:r>
          </a:p>
          <a:p>
            <a:endParaRPr lang="cs-CZ" sz="2000" dirty="0"/>
          </a:p>
          <a:p>
            <a:r>
              <a:rPr lang="cs-CZ" sz="2000" dirty="0"/>
              <a:t>Prakticky se využívají </a:t>
            </a:r>
            <a:r>
              <a:rPr lang="cs-CZ" sz="2000" b="1" dirty="0"/>
              <a:t>S-JTSK</a:t>
            </a:r>
            <a:r>
              <a:rPr lang="cs-CZ" sz="2000" dirty="0"/>
              <a:t>, a </a:t>
            </a:r>
            <a:r>
              <a:rPr lang="cs-CZ" sz="2000" b="1" dirty="0" err="1"/>
              <a:t>Bpv</a:t>
            </a:r>
            <a:r>
              <a:rPr lang="cs-CZ" sz="2000" dirty="0"/>
              <a:t>.</a:t>
            </a:r>
          </a:p>
          <a:p>
            <a:endParaRPr lang="cs-CZ" sz="2000" b="1" dirty="0"/>
          </a:p>
          <a:p>
            <a:r>
              <a:rPr lang="cs-CZ" sz="2000" b="1" dirty="0"/>
              <a:t>Nařízení vlády č. 159/2023 Sb.</a:t>
            </a:r>
          </a:p>
          <a:p>
            <a:r>
              <a:rPr lang="cs-CZ" sz="2000" dirty="0"/>
              <a:t>Nařízení vlády o stanovení geodetických referenčních systémů závazných na celém území České republiky, databází geodetických a geografických údajů a státních mapových děl vytvářených pro celé území České republiky a zásadách jejich používání.</a:t>
            </a:r>
          </a:p>
          <a:p>
            <a:endParaRPr lang="cs-CZ" sz="2000" b="1" dirty="0"/>
          </a:p>
          <a:p>
            <a:endParaRPr lang="cs-CZ" sz="2000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3F077C9-2E08-A572-528D-B680FACFFB6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231836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F997D-376E-FC6B-2033-C494AC4EC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AC335-4995-B367-D4CD-6DDDAE45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6530C80-8B23-7C25-32E8-068CBB2B486F}"/>
              </a:ext>
            </a:extLst>
          </p:cNvPr>
          <p:cNvSpPr txBox="1"/>
          <p:nvPr/>
        </p:nvSpPr>
        <p:spPr>
          <a:xfrm>
            <a:off x="251520" y="836712"/>
            <a:ext cx="87129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Nařízení vlády č. 159/2023 Sb.; </a:t>
            </a:r>
            <a:r>
              <a:rPr lang="cs-CZ" sz="2000" dirty="0"/>
              <a:t> </a:t>
            </a:r>
            <a:r>
              <a:rPr lang="cs-CZ" b="1" dirty="0"/>
              <a:t>§ 2; Závazné geodetické referenční systémy</a:t>
            </a:r>
          </a:p>
          <a:p>
            <a:endParaRPr lang="cs-CZ" sz="1200" b="1" dirty="0"/>
          </a:p>
          <a:p>
            <a:r>
              <a:rPr lang="cs-CZ" sz="1600" b="1" dirty="0"/>
              <a:t>a)</a:t>
            </a:r>
            <a:r>
              <a:rPr lang="cs-CZ" sz="1600" dirty="0"/>
              <a:t> prostorové systémy, a to:</a:t>
            </a:r>
          </a:p>
          <a:p>
            <a:pPr marL="180975"/>
            <a:r>
              <a:rPr lang="cs-CZ" sz="1600" b="1" dirty="0"/>
              <a:t>1.</a:t>
            </a:r>
            <a:r>
              <a:rPr lang="cs-CZ" sz="1600" dirty="0"/>
              <a:t> Světový geodetický systém 1984, zkratka názvu je WGS84,</a:t>
            </a:r>
          </a:p>
          <a:p>
            <a:pPr marL="180975"/>
            <a:r>
              <a:rPr lang="cs-CZ" sz="1600" b="1" dirty="0"/>
              <a:t>2.</a:t>
            </a:r>
            <a:r>
              <a:rPr lang="cs-CZ" sz="1600" dirty="0"/>
              <a:t> Evropský terestrický referenční systém 1989, zkratka názvu je ETRS89,</a:t>
            </a:r>
          </a:p>
          <a:p>
            <a:r>
              <a:rPr lang="cs-CZ" sz="1600" b="1" dirty="0"/>
              <a:t>b)</a:t>
            </a:r>
            <a:r>
              <a:rPr lang="cs-CZ" sz="1600" dirty="0"/>
              <a:t> rovinné souřadnicové systémy, a to:</a:t>
            </a:r>
          </a:p>
          <a:p>
            <a:pPr marL="180975"/>
            <a:r>
              <a:rPr lang="cs-CZ" sz="1600" b="1" dirty="0"/>
              <a:t>1.</a:t>
            </a:r>
            <a:r>
              <a:rPr lang="cs-CZ" sz="1600" dirty="0"/>
              <a:t> Souřadnicový systém Jednotné trigonometrické sítě katastrální, zkratka názvu je S-JTSK,</a:t>
            </a:r>
          </a:p>
          <a:p>
            <a:pPr marL="180975"/>
            <a:r>
              <a:rPr lang="cs-CZ" sz="1600" b="1" dirty="0"/>
              <a:t>2.</a:t>
            </a:r>
            <a:r>
              <a:rPr lang="cs-CZ" sz="1600" dirty="0"/>
              <a:t> Světový geodetický systém 1984 v </a:t>
            </a:r>
            <a:r>
              <a:rPr lang="cs-CZ" sz="1600" dirty="0" err="1"/>
              <a:t>Lambertově</a:t>
            </a:r>
            <a:r>
              <a:rPr lang="cs-CZ" sz="1600" dirty="0"/>
              <a:t> kuželovém konformním zobrazení, zkratka názvu je WGS84-LCC,</a:t>
            </a:r>
          </a:p>
          <a:p>
            <a:pPr marL="180975"/>
            <a:r>
              <a:rPr lang="cs-CZ" sz="1600" b="1" dirty="0"/>
              <a:t>3.</a:t>
            </a:r>
            <a:r>
              <a:rPr lang="cs-CZ" sz="1600" dirty="0"/>
              <a:t> Světový geodetický systém 1984 v univerzálním transverzálním </a:t>
            </a:r>
            <a:r>
              <a:rPr lang="cs-CZ" sz="1600" dirty="0" err="1"/>
              <a:t>Mercatorově</a:t>
            </a:r>
            <a:r>
              <a:rPr lang="cs-CZ" sz="1600" dirty="0"/>
              <a:t> zobrazení poledníkových zón, zkratka názvu je WGS84-UTMzn, kde „zn“ je číslo zóny,</a:t>
            </a:r>
          </a:p>
          <a:p>
            <a:pPr marL="180975"/>
            <a:r>
              <a:rPr lang="cs-CZ" sz="1600" b="1" dirty="0"/>
              <a:t>4.</a:t>
            </a:r>
            <a:r>
              <a:rPr lang="cs-CZ" sz="1600" dirty="0"/>
              <a:t> Evropský terestrický referenční systém 1989 v </a:t>
            </a:r>
            <a:r>
              <a:rPr lang="cs-CZ" sz="1600" dirty="0" err="1"/>
              <a:t>Lambertově</a:t>
            </a:r>
            <a:r>
              <a:rPr lang="cs-CZ" sz="1600" dirty="0"/>
              <a:t> azimutálním stejnoplochém zobrazení, zkratka názvu je ETRS89-LAEA,</a:t>
            </a:r>
          </a:p>
          <a:p>
            <a:pPr marL="180975"/>
            <a:r>
              <a:rPr lang="cs-CZ" sz="1600" b="1" dirty="0"/>
              <a:t>5.</a:t>
            </a:r>
            <a:r>
              <a:rPr lang="cs-CZ" sz="1600" dirty="0"/>
              <a:t> Evropský terestrický referenční systém 1989 v </a:t>
            </a:r>
            <a:r>
              <a:rPr lang="cs-CZ" sz="1600" dirty="0" err="1"/>
              <a:t>Lambertově</a:t>
            </a:r>
            <a:r>
              <a:rPr lang="cs-CZ" sz="1600" dirty="0"/>
              <a:t> kuželovém konformním zobrazení, zkratka názvu je ETRS89-LCC,</a:t>
            </a:r>
          </a:p>
          <a:p>
            <a:pPr marL="180975"/>
            <a:r>
              <a:rPr lang="cs-CZ" sz="1600" b="1" dirty="0"/>
              <a:t>6.</a:t>
            </a:r>
            <a:r>
              <a:rPr lang="cs-CZ" sz="1600" dirty="0"/>
              <a:t> Evropský terestrický referenční systém 1989 v univerzálním transverzálním </a:t>
            </a:r>
            <a:r>
              <a:rPr lang="cs-CZ" sz="1600" dirty="0" err="1"/>
              <a:t>Mercatorově</a:t>
            </a:r>
            <a:r>
              <a:rPr lang="cs-CZ" sz="1600" dirty="0"/>
              <a:t> zobrazení poledníkových zón, zkratka názvu je ETRS89-TMzn, kde „zn“ je číslo zóny,</a:t>
            </a:r>
          </a:p>
          <a:p>
            <a:r>
              <a:rPr lang="cs-CZ" sz="1600" b="1" dirty="0"/>
              <a:t>c)</a:t>
            </a:r>
            <a:r>
              <a:rPr lang="cs-CZ" sz="1600" dirty="0"/>
              <a:t> výškové systémy, a to:</a:t>
            </a:r>
          </a:p>
          <a:p>
            <a:pPr indent="180975"/>
            <a:r>
              <a:rPr lang="cs-CZ" sz="1600" b="1" dirty="0"/>
              <a:t>1.</a:t>
            </a:r>
            <a:r>
              <a:rPr lang="cs-CZ" sz="1600" dirty="0"/>
              <a:t> Evropský výškový referenční systém, zkratka názvu je EVRS,</a:t>
            </a:r>
          </a:p>
          <a:p>
            <a:pPr indent="180975"/>
            <a:r>
              <a:rPr lang="cs-CZ" sz="1600" b="1" dirty="0"/>
              <a:t>2.</a:t>
            </a:r>
            <a:r>
              <a:rPr lang="cs-CZ" sz="1600" dirty="0"/>
              <a:t> Výškový systém baltský - po vyrovnání, zkratka názvu je </a:t>
            </a:r>
            <a:r>
              <a:rPr lang="cs-CZ" sz="1600" dirty="0" err="1"/>
              <a:t>Bpv</a:t>
            </a:r>
            <a:r>
              <a:rPr lang="cs-CZ" sz="1600" dirty="0"/>
              <a:t>,</a:t>
            </a:r>
          </a:p>
          <a:p>
            <a:pPr indent="180975"/>
            <a:r>
              <a:rPr lang="cs-CZ" sz="1600" b="1" dirty="0"/>
              <a:t>3.</a:t>
            </a:r>
            <a:r>
              <a:rPr lang="cs-CZ" sz="1600" dirty="0"/>
              <a:t> Světový výškový referenční systém 1996, zkratka názvu je WGS84-EGM96,</a:t>
            </a:r>
          </a:p>
          <a:p>
            <a:pPr indent="180975"/>
            <a:r>
              <a:rPr lang="cs-CZ" sz="1600" b="1" dirty="0"/>
              <a:t>4.</a:t>
            </a:r>
            <a:r>
              <a:rPr lang="cs-CZ" sz="1600" dirty="0"/>
              <a:t> Světový výškový referenční systém 2008, zkratka názvu je WGS84-EGM2008,</a:t>
            </a:r>
          </a:p>
          <a:p>
            <a:pPr indent="180975"/>
            <a:r>
              <a:rPr lang="cs-CZ" sz="1600" b="1" dirty="0"/>
              <a:t>d)</a:t>
            </a:r>
            <a:r>
              <a:rPr lang="cs-CZ" sz="1600" dirty="0"/>
              <a:t> Tíhový systém 2010, zkratka názvu je S-Gr10.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F139000-47E0-2E1B-965A-0F659E25E32A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361112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B0DF-5D2E-2B24-9CBD-09EEEF857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rázek - Česká státní trigonometrická síť I. řádu">
            <a:extLst>
              <a:ext uri="{FF2B5EF4-FFF2-40B4-BE49-F238E27FC236}">
                <a16:creationId xmlns:a16="http://schemas.microsoft.com/office/drawing/2014/main" id="{6B8809FB-8168-55E0-E524-C6FFD748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57250"/>
            <a:ext cx="5266317" cy="29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02F9B-6035-F691-57B3-7732E97E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A07258D-0FC4-CB46-4340-CD7343D89BB0}"/>
              </a:ext>
            </a:extLst>
          </p:cNvPr>
          <p:cNvSpPr txBox="1"/>
          <p:nvPr/>
        </p:nvSpPr>
        <p:spPr>
          <a:xfrm>
            <a:off x="323528" y="765175"/>
            <a:ext cx="78488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FF"/>
                </a:solidFill>
              </a:rPr>
              <a:t>No počkejte, a to jako tohle se všechno pořád musí znova a znova dělat?</a:t>
            </a:r>
          </a:p>
          <a:p>
            <a:pPr lvl="0"/>
            <a:r>
              <a:rPr lang="cs-CZ" sz="2000" dirty="0"/>
              <a:t>Pro praktické technické použití jsou státní službou vytvořena bodová pole, tj stabilizované body se souřadnicemi, tak blízko od sebe, aby bylo možné použít aproximaci zemského povrchu rovinou (příp. s jednoduchými opravami).</a:t>
            </a:r>
          </a:p>
          <a:p>
            <a:pPr lvl="0"/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Polohové bodové pole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Výškové bodové pole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Tíhové bodové pole</a:t>
            </a:r>
          </a:p>
        </p:txBody>
      </p:sp>
      <p:pic>
        <p:nvPicPr>
          <p:cNvPr id="1028" name="Picture 4" descr="Obrázek - signalizace a stabilizace TB">
            <a:extLst>
              <a:ext uri="{FF2B5EF4-FFF2-40B4-BE49-F238E27FC236}">
                <a16:creationId xmlns:a16="http://schemas.microsoft.com/office/drawing/2014/main" id="{1232A64E-4F6F-657E-10D7-F17E18D4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34075"/>
            <a:ext cx="5289404" cy="15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igonometrický bod na Stránské skále">
            <a:extLst>
              <a:ext uri="{FF2B5EF4-FFF2-40B4-BE49-F238E27FC236}">
                <a16:creationId xmlns:a16="http://schemas.microsoft.com/office/drawing/2014/main" id="{6C040F3E-84DD-9F41-819A-B6B1BDC32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1742530" cy="23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rigonometrický bod Pecný">
            <a:extLst>
              <a:ext uri="{FF2B5EF4-FFF2-40B4-BE49-F238E27FC236}">
                <a16:creationId xmlns:a16="http://schemas.microsoft.com/office/drawing/2014/main" id="{ADD463F6-9100-F9EA-6BD2-14E92CAD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61" y="4293096"/>
            <a:ext cx="1751513" cy="23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C7K572 Měřická věž Sadská (Traditional Cache) in Středočeský kraj, Czechia  created by VLab.Jan">
            <a:extLst>
              <a:ext uri="{FF2B5EF4-FFF2-40B4-BE49-F238E27FC236}">
                <a16:creationId xmlns:a16="http://schemas.microsoft.com/office/drawing/2014/main" id="{5A6DCE2E-0A23-D7E2-F4E2-51EBDC714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49" y="1353366"/>
            <a:ext cx="1075755" cy="178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39FEC3E-A70F-6D8B-72AA-7C77A3305991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352629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F9E3-177C-E7C9-5478-F44489890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44BAD-ECD9-4CAD-063E-E8670575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9D7B538-C16F-FD37-5E1C-5961A5C8A4F7}"/>
              </a:ext>
            </a:extLst>
          </p:cNvPr>
          <p:cNvSpPr txBox="1"/>
          <p:nvPr/>
        </p:nvSpPr>
        <p:spPr>
          <a:xfrm>
            <a:off x="662873" y="765175"/>
            <a:ext cx="777557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FF"/>
                </a:solidFill>
              </a:rPr>
              <a:t>No počkejte, a to jako tohle se všechno pořád musí znova a znova dělat?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Výškové bodové pole</a:t>
            </a:r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r>
              <a:rPr lang="cs-CZ" sz="1600" dirty="0"/>
              <a:t>69 200	trigonometrických a zhušťovacích bodů	29 900	přidružených bodů</a:t>
            </a:r>
          </a:p>
          <a:p>
            <a:pPr lvl="0"/>
            <a:r>
              <a:rPr lang="cs-CZ" sz="1600" dirty="0"/>
              <a:t>125 400	nivelačních bodů ČSNS a ČPNS		500	tíhových bodů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FA6B56A-6CA3-A7C5-4410-B8DB2A15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0" y="1632473"/>
            <a:ext cx="1098862" cy="10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odetické body v terénu - ESTAV.cz">
            <a:extLst>
              <a:ext uri="{FF2B5EF4-FFF2-40B4-BE49-F238E27FC236}">
                <a16:creationId xmlns:a16="http://schemas.microsoft.com/office/drawing/2014/main" id="{A16EB20C-8F0A-333C-9AF0-B943E68F2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19483" r="12933" b="26537"/>
          <a:stretch/>
        </p:blipFill>
        <p:spPr bwMode="auto">
          <a:xfrm>
            <a:off x="1378562" y="1632473"/>
            <a:ext cx="1983225" cy="10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75FB212-E055-7B41-D971-DECD3080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104" y="1628800"/>
            <a:ext cx="5248368" cy="3384376"/>
          </a:xfrm>
          <a:prstGeom prst="rect">
            <a:avLst/>
          </a:prstGeom>
        </p:spPr>
      </p:pic>
      <p:pic>
        <p:nvPicPr>
          <p:cNvPr id="2052" name="Picture 4" descr="Locus perennis – Wikipedie">
            <a:extLst>
              <a:ext uri="{FF2B5EF4-FFF2-40B4-BE49-F238E27FC236}">
                <a16:creationId xmlns:a16="http://schemas.microsoft.com/office/drawing/2014/main" id="{C996BEE0-8299-71E5-9C15-B3A5AA5EE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r="14102"/>
          <a:stretch/>
        </p:blipFill>
        <p:spPr bwMode="auto">
          <a:xfrm>
            <a:off x="160770" y="2839347"/>
            <a:ext cx="3201016" cy="278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95FE220-C774-9416-D4DB-0AECF67D2A4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1824658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A9DA7-A6BF-1211-AD7A-A2E0E00E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4D54EE-0B97-4BEC-3339-730D583598F9}"/>
              </a:ext>
            </a:extLst>
          </p:cNvPr>
          <p:cNvSpPr txBox="1"/>
          <p:nvPr/>
        </p:nvSpPr>
        <p:spPr>
          <a:xfrm>
            <a:off x="684217" y="900957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Praktická = Inženýrská geodézie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F61CF-7166-6A1B-167A-BE8B6A4F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CE508CC-3BB6-EE37-D460-846ACF703E45}"/>
              </a:ext>
            </a:extLst>
          </p:cNvPr>
          <p:cNvSpPr txBox="1"/>
          <p:nvPr/>
        </p:nvSpPr>
        <p:spPr>
          <a:xfrm>
            <a:off x="662873" y="1436578"/>
            <a:ext cx="77755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FF"/>
                </a:solidFill>
              </a:rPr>
              <a:t>Ok, pěkný. A k čemu mi to teda vlastně bude?</a:t>
            </a:r>
          </a:p>
          <a:p>
            <a:pPr lvl="0"/>
            <a:endParaRPr lang="cs-CZ" sz="1600" dirty="0"/>
          </a:p>
          <a:p>
            <a:pPr lvl="0"/>
            <a:r>
              <a:rPr lang="cs-CZ" sz="2000" dirty="0"/>
              <a:t>Inženýrská geodézie provádí dvě základní (vzájemně inverzní) činnosti:</a:t>
            </a:r>
          </a:p>
          <a:p>
            <a:pPr lvl="0"/>
            <a:endParaRPr lang="cs-CZ" sz="200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Měření (určení souřadnic čehokoli v terénu)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Vytyčení (vyznačení souřadnic v terénu, např. projekt)</a:t>
            </a:r>
          </a:p>
          <a:p>
            <a:pPr lvl="0"/>
            <a:r>
              <a:rPr lang="cs-CZ" sz="1600" b="1" dirty="0">
                <a:solidFill>
                  <a:srgbClr val="0000FF"/>
                </a:solidFill>
              </a:rPr>
              <a:t>Jo, to </a:t>
            </a:r>
            <a:r>
              <a:rPr lang="cs-CZ" sz="1600" b="1" dirty="0" err="1">
                <a:solidFill>
                  <a:srgbClr val="0000FF"/>
                </a:solidFill>
              </a:rPr>
              <a:t>sou</a:t>
            </a:r>
            <a:r>
              <a:rPr lang="cs-CZ" sz="1600" b="1" dirty="0">
                <a:solidFill>
                  <a:srgbClr val="0000FF"/>
                </a:solidFill>
              </a:rPr>
              <a:t> ty kolíky na louce postříkaný barvou.</a:t>
            </a:r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r>
              <a:rPr lang="cs-CZ" sz="1600" dirty="0"/>
              <a:t>Na geodeta/zeměměřiče se studuje střední a/nebo vysoká škola (obor Geodézie a kartografie), je to vázané povolání, výsledky zeměměřických činností musí potvrzovat AZI (autorizovaný zeměměřický inženýr), mající speciální oprávnění, které (nově) uděluje Česká komora zeměměřičů.  </a:t>
            </a:r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B84DD89-438E-3626-E9D0-13765A83042B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3651520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DE017-711C-1A7F-7F69-B50BAD10B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29F892-CAF6-8762-37D0-253427174D31}"/>
              </a:ext>
            </a:extLst>
          </p:cNvPr>
          <p:cNvSpPr txBox="1"/>
          <p:nvPr/>
        </p:nvSpPr>
        <p:spPr>
          <a:xfrm>
            <a:off x="684217" y="684933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Inženýrská geodézie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8157D-1D56-6906-3EBB-F391CCC0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3DFE187-C185-0581-E2C5-E547E0A8261E}"/>
              </a:ext>
            </a:extLst>
          </p:cNvPr>
          <p:cNvSpPr txBox="1"/>
          <p:nvPr/>
        </p:nvSpPr>
        <p:spPr>
          <a:xfrm>
            <a:off x="662873" y="1220554"/>
            <a:ext cx="77755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Geodetické (mapové) podklady pro projekt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Doplnění a zpřesnění stávajících mapových podkladů.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Vytyčení projektu v terénu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Po dokončení stavby musí na sebe jednotlivé úseky navazovat v rámci předepsaných tolerancí a stavba, jako celek, opět musí navazovat v daných tolerancích na okolní stávající objekty.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Kontrola skutečného provedení stavby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Ověření požadavků projektu.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Dokumentace skutečného provedení stavby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Hotové dílo je třeba zaměřit a zdokumentovat (jeden z podkladů pro kolaudační řízení).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Určování posunů a přetvoření staveb a konstrukcí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Změny mohou ovlivnit funkčnost a především bezpečnost provozu stavby (mosty, přehrady).</a:t>
            </a:r>
          </a:p>
          <a:p>
            <a:endParaRPr lang="cs-CZ" sz="2000" dirty="0"/>
          </a:p>
          <a:p>
            <a:r>
              <a:rPr lang="cs-CZ" sz="2000" b="1" dirty="0"/>
              <a:t>Všechna prostorová data.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0E55F55-1E88-6670-D0E3-3800E421D753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331538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AC91B-7FA9-EDD9-D86F-4578CF7FC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93B834-3AC7-F373-F4A4-EA49463FAEE3}"/>
              </a:ext>
            </a:extLst>
          </p:cNvPr>
          <p:cNvSpPr txBox="1"/>
          <p:nvPr/>
        </p:nvSpPr>
        <p:spPr>
          <a:xfrm>
            <a:off x="684217" y="229554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Inženýrská geodézie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C190A-7120-7455-E198-1B6C872D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2" name="Obrázek 1" descr="Obsah obrázku stativ, žebřík, infrastruktura, interiér&#10;&#10;Popis byl vytvořen automaticky">
            <a:extLst>
              <a:ext uri="{FF2B5EF4-FFF2-40B4-BE49-F238E27FC236}">
                <a16:creationId xmlns:a16="http://schemas.microsoft.com/office/drawing/2014/main" id="{78B4F14A-8326-A8CB-B4B6-2D744AAE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2770"/>
            <a:ext cx="4392488" cy="2923707"/>
          </a:xfrm>
          <a:prstGeom prst="rect">
            <a:avLst/>
          </a:prstGeom>
        </p:spPr>
      </p:pic>
      <p:pic>
        <p:nvPicPr>
          <p:cNvPr id="3" name="Obrázek 2" descr="Obsah obrázku venku, budova, obloha, vozidlo&#10;&#10;Popis byl vytvořen automaticky">
            <a:extLst>
              <a:ext uri="{FF2B5EF4-FFF2-40B4-BE49-F238E27FC236}">
                <a16:creationId xmlns:a16="http://schemas.microsoft.com/office/drawing/2014/main" id="{74FDCAE8-7474-ED65-0696-DCA9ADE36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2770"/>
            <a:ext cx="3898276" cy="2923707"/>
          </a:xfrm>
          <a:prstGeom prst="rect">
            <a:avLst/>
          </a:prstGeom>
        </p:spPr>
      </p:pic>
      <p:pic>
        <p:nvPicPr>
          <p:cNvPr id="5" name="Obrázek 4" descr="Obsah obrázku jeskyně, území, příroda, tunel&#10;&#10;Popis byl vytvořen automaticky">
            <a:extLst>
              <a:ext uri="{FF2B5EF4-FFF2-40B4-BE49-F238E27FC236}">
                <a16:creationId xmlns:a16="http://schemas.microsoft.com/office/drawing/2014/main" id="{AC4DD729-53B9-F166-43BA-8B7F45470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13783"/>
            <a:ext cx="4392488" cy="2930805"/>
          </a:xfrm>
          <a:prstGeom prst="rect">
            <a:avLst/>
          </a:prstGeom>
        </p:spPr>
      </p:pic>
      <p:pic>
        <p:nvPicPr>
          <p:cNvPr id="6" name="Obrázek 5" descr="Obsah obrázku venku, tráva, rostlina, socha&#10;&#10;Popis byl vytvořen automaticky">
            <a:extLst>
              <a:ext uri="{FF2B5EF4-FFF2-40B4-BE49-F238E27FC236}">
                <a16:creationId xmlns:a16="http://schemas.microsoft.com/office/drawing/2014/main" id="{45FCD007-D5E4-0F66-C50B-5464315332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13783"/>
            <a:ext cx="2613658" cy="29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21FDD-8B24-5D29-3058-94CBE3E94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A21260-611F-84B4-C26E-5A100E3E3789}"/>
              </a:ext>
            </a:extLst>
          </p:cNvPr>
          <p:cNvSpPr txBox="1"/>
          <p:nvPr/>
        </p:nvSpPr>
        <p:spPr>
          <a:xfrm>
            <a:off x="684217" y="229554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Inženýrská geodézie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87480-0BBC-FA6C-149B-99431E42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8" name="Obrázek 7" descr="Obsah obrázku železnice, venku, vlak, trať&#10;&#10;Popis byl vytvořen automaticky">
            <a:extLst>
              <a:ext uri="{FF2B5EF4-FFF2-40B4-BE49-F238E27FC236}">
                <a16:creationId xmlns:a16="http://schemas.microsoft.com/office/drawing/2014/main" id="{EDCD7CCB-C514-D56A-EBB7-ECE106E82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327248" cy="2884832"/>
          </a:xfrm>
          <a:prstGeom prst="rect">
            <a:avLst/>
          </a:prstGeom>
        </p:spPr>
      </p:pic>
      <p:pic>
        <p:nvPicPr>
          <p:cNvPr id="9" name="Obrázek 8" descr="Obsah obrázku venku, obloha, tráva, most&#10;&#10;Popis byl vytvořen automaticky">
            <a:extLst>
              <a:ext uri="{FF2B5EF4-FFF2-40B4-BE49-F238E27FC236}">
                <a16:creationId xmlns:a16="http://schemas.microsoft.com/office/drawing/2014/main" id="{6A39BF38-17D1-F48F-C159-FD76C87AB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850989" cy="2888242"/>
          </a:xfrm>
          <a:prstGeom prst="rect">
            <a:avLst/>
          </a:prstGeom>
        </p:spPr>
      </p:pic>
      <p:pic>
        <p:nvPicPr>
          <p:cNvPr id="10" name="Obrázek 9" descr="Obsah obrázku venku, obloha, území, most&#10;&#10;Popis byl vytvořen automaticky">
            <a:extLst>
              <a:ext uri="{FF2B5EF4-FFF2-40B4-BE49-F238E27FC236}">
                <a16:creationId xmlns:a16="http://schemas.microsoft.com/office/drawing/2014/main" id="{5486A757-6E07-3130-21A5-68DDB117C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6" y="3867945"/>
            <a:ext cx="3712060" cy="27840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5FA146-FC01-B16F-F542-73AEE19A84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/>
          <a:stretch/>
        </p:blipFill>
        <p:spPr>
          <a:xfrm rot="5400000">
            <a:off x="3716513" y="4405322"/>
            <a:ext cx="2784046" cy="170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18551A-19F4-2F55-53D7-FE5D69746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298" y="3925848"/>
            <a:ext cx="2043860" cy="272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5951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C84A7-289A-7CDF-896A-67F69D93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56B351B-8073-3391-B2A2-6B50CF1F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 b="5914"/>
          <a:stretch/>
        </p:blipFill>
        <p:spPr bwMode="auto">
          <a:xfrm>
            <a:off x="827584" y="352645"/>
            <a:ext cx="8478175" cy="653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9D15F8-B89D-08C4-7722-9F8A5070E399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830F9-509F-4A66-BB2D-12420A84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262599F-500C-0B6C-8FE9-F8F62DFE989F}"/>
              </a:ext>
            </a:extLst>
          </p:cNvPr>
          <p:cNvSpPr txBox="1"/>
          <p:nvPr/>
        </p:nvSpPr>
        <p:spPr>
          <a:xfrm>
            <a:off x="662873" y="1155516"/>
            <a:ext cx="77755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Měříme hlavně délky a úhly (taky čas, teplotu a spoustu dalšího).</a:t>
            </a:r>
          </a:p>
          <a:p>
            <a:r>
              <a:rPr lang="cs-CZ" sz="2000" dirty="0"/>
              <a:t>Vše jsou </a:t>
            </a:r>
            <a:r>
              <a:rPr lang="cs-CZ" sz="2000" b="1" dirty="0"/>
              <a:t>relativní veličiny</a:t>
            </a:r>
            <a:r>
              <a:rPr lang="cs-CZ" sz="2000" dirty="0"/>
              <a:t>, proto musíme vycházet z bodových polí. </a:t>
            </a:r>
          </a:p>
          <a:p>
            <a:endParaRPr lang="cs-CZ" sz="2000" dirty="0"/>
          </a:p>
          <a:p>
            <a:r>
              <a:rPr lang="cs-CZ" sz="2000" dirty="0"/>
              <a:t>Délka: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Vodorovná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Šikmá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Převýšení (svislá)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r>
              <a:rPr lang="cs-CZ" sz="2000" dirty="0"/>
              <a:t>Úhel: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Vodorovný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Svislý (zenitový)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DCE4FEB-FA51-92CC-5B8A-F64CE1A0C088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417795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18BD9-6845-3582-41D8-864052AE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FED14E-41BD-6DAE-68E9-5736973A094A}"/>
              </a:ext>
            </a:extLst>
          </p:cNvPr>
          <p:cNvSpPr/>
          <p:nvPr/>
        </p:nvSpPr>
        <p:spPr>
          <a:xfrm>
            <a:off x="714350" y="1412776"/>
            <a:ext cx="81061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/>
            <a:r>
              <a:rPr lang="cs-CZ" sz="2000" b="1" dirty="0"/>
              <a:t>Přednášející:</a:t>
            </a:r>
            <a:r>
              <a:rPr lang="cs-CZ" sz="2400" dirty="0"/>
              <a:t>	</a:t>
            </a:r>
            <a:r>
              <a:rPr lang="cs-CZ" sz="2400" b="1" dirty="0"/>
              <a:t> prof. Ing. Martin Štroner, Ph.D.</a:t>
            </a:r>
            <a:endParaRPr lang="cs-CZ" sz="2400" dirty="0"/>
          </a:p>
          <a:p>
            <a:pPr marL="268288" indent="-268288"/>
            <a:r>
              <a:rPr lang="cs-CZ" sz="2400" i="1" dirty="0"/>
              <a:t>			prof. Dr. Ing. Karel Pavelka</a:t>
            </a:r>
          </a:p>
          <a:p>
            <a:pPr marL="268288" indent="-268288"/>
            <a:r>
              <a:rPr lang="cs-CZ" sz="2000" b="1" dirty="0"/>
              <a:t>Místnost:</a:t>
            </a:r>
            <a:r>
              <a:rPr lang="cs-CZ" sz="2400" dirty="0"/>
              <a:t>	B912</a:t>
            </a:r>
          </a:p>
          <a:p>
            <a:pPr marL="268288" indent="-268288"/>
            <a:r>
              <a:rPr lang="cs-CZ" sz="2000" b="1" dirty="0"/>
              <a:t>Email:</a:t>
            </a:r>
            <a:r>
              <a:rPr lang="cs-CZ" sz="2400" dirty="0"/>
              <a:t>		</a:t>
            </a:r>
            <a:r>
              <a:rPr lang="cs-CZ" sz="2400" dirty="0">
                <a:hlinkClick r:id="rId3"/>
              </a:rPr>
              <a:t>martin.stroner@fsv.cvut.cz</a:t>
            </a:r>
            <a:r>
              <a:rPr lang="cs-CZ" sz="2400" dirty="0"/>
              <a:t> </a:t>
            </a:r>
          </a:p>
          <a:p>
            <a:pPr marL="268288" indent="-268288"/>
            <a:r>
              <a:rPr lang="cs-CZ" sz="2000" b="1" dirty="0"/>
              <a:t>www 1:</a:t>
            </a:r>
            <a:r>
              <a:rPr lang="cs-CZ" sz="2400" dirty="0"/>
              <a:t> 		</a:t>
            </a:r>
            <a:r>
              <a:rPr lang="cs-CZ" sz="2400" dirty="0">
                <a:hlinkClick r:id="rId4"/>
              </a:rPr>
              <a:t>https://k154.fsv.cvut.cz/vyuka/ostatni/VMGD/</a:t>
            </a:r>
            <a:r>
              <a:rPr lang="cs-CZ" sz="2400" dirty="0"/>
              <a:t> </a:t>
            </a:r>
            <a:r>
              <a:rPr lang="cs-CZ" sz="1100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40D22-0B68-BF4F-5832-ADC3A4145998}"/>
              </a:ext>
            </a:extLst>
          </p:cNvPr>
          <p:cNvSpPr/>
          <p:nvPr/>
        </p:nvSpPr>
        <p:spPr>
          <a:xfrm>
            <a:off x="683568" y="3573016"/>
            <a:ext cx="785818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/>
            <a:r>
              <a:rPr lang="cs-CZ" sz="2000" b="1" dirty="0"/>
              <a:t>Doporučená literatura</a:t>
            </a:r>
          </a:p>
          <a:p>
            <a:pPr marL="179388" indent="-179388"/>
            <a:r>
              <a:rPr lang="cs-CZ" sz="300" dirty="0"/>
              <a:t> </a:t>
            </a:r>
            <a:endParaRPr lang="cs-CZ" sz="700" dirty="0"/>
          </a:p>
          <a:p>
            <a:pPr marL="179388" indent="-179388"/>
            <a:endParaRPr lang="cs-CZ" sz="1400" dirty="0"/>
          </a:p>
          <a:p>
            <a:pPr marL="361950" indent="-361950"/>
            <a:r>
              <a:rPr lang="cs-CZ" dirty="0"/>
              <a:t>[1]	</a:t>
            </a:r>
            <a:r>
              <a:rPr lang="en-US" dirty="0"/>
              <a:t>Štroner, M. - Pospíšil, J.: </a:t>
            </a:r>
            <a:r>
              <a:rPr lang="en-US" dirty="0" err="1"/>
              <a:t>Terestrické</a:t>
            </a:r>
            <a:r>
              <a:rPr lang="en-US" dirty="0"/>
              <a:t> </a:t>
            </a:r>
            <a:r>
              <a:rPr lang="en-US" dirty="0" err="1"/>
              <a:t>skenovací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. 1. </a:t>
            </a:r>
            <a:r>
              <a:rPr lang="en-US" dirty="0" err="1"/>
              <a:t>vyd</a:t>
            </a:r>
            <a:r>
              <a:rPr lang="en-US" dirty="0"/>
              <a:t>. Praha: </a:t>
            </a:r>
            <a:r>
              <a:rPr lang="en-US" dirty="0" err="1"/>
              <a:t>Česká</a:t>
            </a:r>
            <a:r>
              <a:rPr lang="en-US" dirty="0"/>
              <a:t> </a:t>
            </a:r>
            <a:r>
              <a:rPr lang="en-US" dirty="0" err="1"/>
              <a:t>technika</a:t>
            </a:r>
            <a:r>
              <a:rPr lang="en-US" dirty="0"/>
              <a:t> - </a:t>
            </a:r>
            <a:r>
              <a:rPr lang="en-US" dirty="0" err="1"/>
              <a:t>nakladatelství</a:t>
            </a:r>
            <a:r>
              <a:rPr lang="en-US" dirty="0"/>
              <a:t> ČVUT, 2008. 187 s. ISBN 978-80-01-04141-3.</a:t>
            </a:r>
          </a:p>
          <a:p>
            <a:pPr marL="361950" indent="-361950"/>
            <a:r>
              <a:rPr lang="en-US" dirty="0"/>
              <a:t>[2]</a:t>
            </a:r>
            <a:r>
              <a:rPr lang="cs-CZ" dirty="0"/>
              <a:t>	</a:t>
            </a:r>
            <a:r>
              <a:rPr lang="en-US" dirty="0"/>
              <a:t>Štroner, M.; Pospíšil, J.; Koska, B.; </a:t>
            </a:r>
            <a:r>
              <a:rPr lang="en-US" dirty="0" err="1"/>
              <a:t>Křemen</a:t>
            </a:r>
            <a:r>
              <a:rPr lang="en-US" dirty="0"/>
              <a:t>, T.; Urban, R.; </a:t>
            </a:r>
            <a:r>
              <a:rPr lang="en-US" dirty="0" err="1"/>
              <a:t>Smítka</a:t>
            </a:r>
            <a:r>
              <a:rPr lang="en-US" dirty="0"/>
              <a:t>, V.; </a:t>
            </a:r>
            <a:r>
              <a:rPr lang="en-US" dirty="0" err="1"/>
              <a:t>Třasák</a:t>
            </a:r>
            <a:r>
              <a:rPr lang="en-US" dirty="0"/>
              <a:t>, P. 3D </a:t>
            </a:r>
            <a:r>
              <a:rPr lang="en-US" dirty="0" err="1"/>
              <a:t>skenovací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. ČVUT v </a:t>
            </a:r>
            <a:r>
              <a:rPr lang="en-US" dirty="0" err="1"/>
              <a:t>Praze</a:t>
            </a:r>
            <a:r>
              <a:rPr lang="en-US" dirty="0"/>
              <a:t>, 2013. vol. 1. ISBN 978-80-01-05371-3.</a:t>
            </a:r>
          </a:p>
          <a:p>
            <a:pPr marL="361950" indent="-361950"/>
            <a:r>
              <a:rPr lang="en-US" dirty="0"/>
              <a:t>[3]</a:t>
            </a:r>
            <a:r>
              <a:rPr lang="cs-CZ" dirty="0"/>
              <a:t>	</a:t>
            </a:r>
            <a:r>
              <a:rPr lang="en-US" dirty="0"/>
              <a:t>Pavelka, K. </a:t>
            </a:r>
            <a:r>
              <a:rPr lang="en-US" dirty="0" err="1"/>
              <a:t>Fotogrammetrie</a:t>
            </a:r>
            <a:r>
              <a:rPr lang="en-US" dirty="0"/>
              <a:t> 10. 2 ed. Praha: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vysoké</a:t>
            </a:r>
            <a:r>
              <a:rPr lang="en-US" dirty="0"/>
              <a:t> </a:t>
            </a:r>
            <a:r>
              <a:rPr lang="en-US" dirty="0" err="1"/>
              <a:t>učení</a:t>
            </a:r>
            <a:r>
              <a:rPr lang="en-US" dirty="0"/>
              <a:t> </a:t>
            </a:r>
            <a:r>
              <a:rPr lang="en-US" dirty="0" err="1"/>
              <a:t>technické</a:t>
            </a:r>
            <a:r>
              <a:rPr lang="en-US" dirty="0"/>
              <a:t> v </a:t>
            </a:r>
            <a:r>
              <a:rPr lang="en-US" dirty="0" err="1"/>
              <a:t>Praze</a:t>
            </a:r>
            <a:r>
              <a:rPr lang="en-US" dirty="0"/>
              <a:t>, 2002. ISBN 80-01-02649-3.</a:t>
            </a:r>
          </a:p>
          <a:p>
            <a:pPr marL="361950" indent="-361950"/>
            <a:r>
              <a:rPr lang="en-US" dirty="0"/>
              <a:t>[4]</a:t>
            </a:r>
            <a:r>
              <a:rPr lang="cs-CZ" dirty="0"/>
              <a:t>	</a:t>
            </a:r>
            <a:r>
              <a:rPr lang="en-US" dirty="0" err="1"/>
              <a:t>Pavelka,K</a:t>
            </a:r>
            <a:r>
              <a:rPr lang="en-US" dirty="0"/>
              <a:t>., </a:t>
            </a:r>
            <a:r>
              <a:rPr lang="en-US" dirty="0" err="1"/>
              <a:t>Dušánek,P</a:t>
            </a:r>
            <a:r>
              <a:rPr lang="en-US" dirty="0"/>
              <a:t>., </a:t>
            </a:r>
            <a:r>
              <a:rPr lang="en-US" dirty="0" err="1"/>
              <a:t>Švec,Z</a:t>
            </a:r>
            <a:r>
              <a:rPr lang="en-US" dirty="0"/>
              <a:t>., </a:t>
            </a:r>
            <a:r>
              <a:rPr lang="en-US" dirty="0" err="1"/>
              <a:t>Faltýnová,M</a:t>
            </a:r>
            <a:r>
              <a:rPr lang="en-US" dirty="0"/>
              <a:t>. 2014.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laserové</a:t>
            </a:r>
            <a:r>
              <a:rPr lang="en-US" dirty="0"/>
              <a:t> </a:t>
            </a:r>
            <a:r>
              <a:rPr lang="en-US" dirty="0" err="1"/>
              <a:t>skenování</a:t>
            </a:r>
            <a:r>
              <a:rPr lang="en-US" dirty="0"/>
              <a:t>. ČVUT </a:t>
            </a:r>
            <a:r>
              <a:rPr lang="en-US" dirty="0" err="1"/>
              <a:t>FSv</a:t>
            </a:r>
            <a:r>
              <a:rPr lang="en-US" dirty="0"/>
              <a:t>, Praha, ISBN 978-80-01-05261-7. 130 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12F09-9B6D-DCAD-CB1E-4D80BC78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6178456-3960-DF5A-B672-5D1D4E7DB77D}"/>
              </a:ext>
            </a:extLst>
          </p:cNvPr>
          <p:cNvSpPr txBox="1"/>
          <p:nvPr/>
        </p:nvSpPr>
        <p:spPr>
          <a:xfrm>
            <a:off x="684215" y="571480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84753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8E59A-14D9-E429-F634-863C332A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418E2-B8C6-EC4E-DCD9-E7D12C6B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4AF2ADE-EE8A-7389-FE32-F21BF76BCABE}"/>
              </a:ext>
            </a:extLst>
          </p:cNvPr>
          <p:cNvSpPr txBox="1"/>
          <p:nvPr/>
        </p:nvSpPr>
        <p:spPr>
          <a:xfrm>
            <a:off x="662873" y="1228690"/>
            <a:ext cx="777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Teodolit – měření vodorovných a svislých úhlů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0ADA34-B2D8-7E5D-93D3-6B710A783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r="11948"/>
          <a:stretch/>
        </p:blipFill>
        <p:spPr bwMode="auto">
          <a:xfrm>
            <a:off x="528941" y="1634776"/>
            <a:ext cx="3160470" cy="511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C0AA6D59-A66A-A849-EE5A-81348753AA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6109"/>
          <a:stretch/>
        </p:blipFill>
        <p:spPr bwMode="auto">
          <a:xfrm>
            <a:off x="4644007" y="1222104"/>
            <a:ext cx="3837119" cy="5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34F508C-C7D3-A3E3-7C1F-D3A3B1B62E2D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69C7DA8-2368-4AC0-7344-ABA3E67A0B0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425051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37613-73AE-1E03-0D0D-43974396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05466-099D-CE2F-7E04-68A86B66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1831DF2-37F5-36B6-0966-04BDC078BE56}"/>
              </a:ext>
            </a:extLst>
          </p:cNvPr>
          <p:cNvSpPr txBox="1"/>
          <p:nvPr/>
        </p:nvSpPr>
        <p:spPr>
          <a:xfrm>
            <a:off x="662873" y="1444714"/>
            <a:ext cx="777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Totální stanice = teodolit s dálkoměrem a počítačem (registrace, výpočty) </a:t>
            </a:r>
          </a:p>
        </p:txBody>
      </p:sp>
      <p:pic>
        <p:nvPicPr>
          <p:cNvPr id="1026" name="Picture 2" descr="Applied Sciences | Free Full-Text | Technological Development and  Application of Photo and Video Theodolites">
            <a:extLst>
              <a:ext uri="{FF2B5EF4-FFF2-40B4-BE49-F238E27FC236}">
                <a16:creationId xmlns:a16="http://schemas.microsoft.com/office/drawing/2014/main" id="{C9B43603-E5E6-49A1-9AB0-E6F4110A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08417"/>
            <a:ext cx="9108504" cy="40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3955BA9-4958-209C-A3F7-AFB47D009E2C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0B753A4-5EF1-264B-B040-EB53410B37D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1787833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9095-19E3-8B52-A58A-46446EBF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36DFD-BBA7-F13B-4169-933D3C0E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A906A39-FE56-550A-7CD6-30D20E8E3C4F}"/>
              </a:ext>
            </a:extLst>
          </p:cNvPr>
          <p:cNvSpPr txBox="1"/>
          <p:nvPr/>
        </p:nvSpPr>
        <p:spPr>
          <a:xfrm>
            <a:off x="662873" y="1012666"/>
            <a:ext cx="777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Totální stanice </a:t>
            </a:r>
          </a:p>
        </p:txBody>
      </p:sp>
      <p:pic>
        <p:nvPicPr>
          <p:cNvPr id="2050" name="Picture 2" descr="Totální stanice průzkumu — Stock Fotografie © ZoranPhotographer ...">
            <a:extLst>
              <a:ext uri="{FF2B5EF4-FFF2-40B4-BE49-F238E27FC236}">
                <a16:creationId xmlns:a16="http://schemas.microsoft.com/office/drawing/2014/main" id="{FDEBA9F7-F774-5B49-6F1A-41BB53F6A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"/>
          <a:stretch/>
        </p:blipFill>
        <p:spPr bwMode="auto">
          <a:xfrm>
            <a:off x="715900" y="1340768"/>
            <a:ext cx="3702002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železnice, venku, vlak, trať&#10;&#10;Popis byl vytvořen automaticky">
            <a:extLst>
              <a:ext uri="{FF2B5EF4-FFF2-40B4-BE49-F238E27FC236}">
                <a16:creationId xmlns:a16="http://schemas.microsoft.com/office/drawing/2014/main" id="{3CE95E3F-1BCC-D6F6-112E-FF5EAB657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6" t="16740" r="14937"/>
          <a:stretch/>
        </p:blipFill>
        <p:spPr>
          <a:xfrm>
            <a:off x="5004048" y="1340768"/>
            <a:ext cx="3493669" cy="550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1C600F4B-9215-97A9-1BE2-C08930A31050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8C9B793-D55F-C627-EEA1-577021B98179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334018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6662D-B4C7-86A5-471B-C36C7F9D5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EAD0F-D3E8-CAEA-0FA9-14A36283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A6E4F21-7D54-F1C0-6F15-8C43A2233764}"/>
              </a:ext>
            </a:extLst>
          </p:cNvPr>
          <p:cNvSpPr txBox="1"/>
          <p:nvPr/>
        </p:nvSpPr>
        <p:spPr>
          <a:xfrm>
            <a:off x="611560" y="1934386"/>
            <a:ext cx="777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3D skener (laserový skener)</a:t>
            </a:r>
          </a:p>
        </p:txBody>
      </p:sp>
      <p:pic>
        <p:nvPicPr>
          <p:cNvPr id="2" name="Obrázek 1" descr="Obsah obrázku venku, obloha, mrak, území&#10;&#10;Popis byl vytvořen automaticky">
            <a:extLst>
              <a:ext uri="{FF2B5EF4-FFF2-40B4-BE49-F238E27FC236}">
                <a16:creationId xmlns:a16="http://schemas.microsoft.com/office/drawing/2014/main" id="{200E5707-42A3-4928-B146-3D1096557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" y="3621584"/>
            <a:ext cx="4255723" cy="3191792"/>
          </a:xfrm>
          <a:prstGeom prst="rect">
            <a:avLst/>
          </a:prstGeom>
        </p:spPr>
      </p:pic>
      <p:pic>
        <p:nvPicPr>
          <p:cNvPr id="3" name="Obrázek 2" descr="Obsah obrázku budova, strop, zeď, území&#10;&#10;Popis byl vytvořen automaticky">
            <a:extLst>
              <a:ext uri="{FF2B5EF4-FFF2-40B4-BE49-F238E27FC236}">
                <a16:creationId xmlns:a16="http://schemas.microsoft.com/office/drawing/2014/main" id="{C52AD138-7DC5-4F96-0A1B-EE56EAA54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84" y="3212976"/>
            <a:ext cx="4819575" cy="3614681"/>
          </a:xfrm>
          <a:prstGeom prst="rect">
            <a:avLst/>
          </a:prstGeom>
        </p:spPr>
      </p:pic>
      <p:pic>
        <p:nvPicPr>
          <p:cNvPr id="4098" name="Picture 2" descr="ADITIS s.r.o. - Pozemní laserové skenování 3D (Laser scanning)">
            <a:extLst>
              <a:ext uri="{FF2B5EF4-FFF2-40B4-BE49-F238E27FC236}">
                <a16:creationId xmlns:a16="http://schemas.microsoft.com/office/drawing/2014/main" id="{4829798C-DCAA-1EE8-AEFA-9ECCBB6C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8680"/>
            <a:ext cx="2187050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F Design - Trimble X7">
            <a:extLst>
              <a:ext uri="{FF2B5EF4-FFF2-40B4-BE49-F238E27FC236}">
                <a16:creationId xmlns:a16="http://schemas.microsoft.com/office/drawing/2014/main" id="{5554BA08-FF74-E63F-EFA5-77571F09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61" y="639281"/>
            <a:ext cx="2455710" cy="245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52A7DAB-8C0A-DB29-D48E-82D2B5C38CA5}"/>
              </a:ext>
            </a:extLst>
          </p:cNvPr>
          <p:cNvSpPr txBox="1"/>
          <p:nvPr/>
        </p:nvSpPr>
        <p:spPr>
          <a:xfrm>
            <a:off x="684217" y="619895"/>
            <a:ext cx="7775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</a:t>
            </a:r>
          </a:p>
          <a:p>
            <a:r>
              <a:rPr lang="cs-CZ" sz="2800" b="1" dirty="0"/>
              <a:t>přístroje 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E81D735-0829-8AC5-8F77-51E3879652B7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2040076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E56C8-B837-3794-536B-2CB6BF76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93A8FF-64A5-B2D8-85F9-765B71E47F8B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Prostorová polární metoda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0EEB1-0D6F-12B4-5109-441CB4086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A960624-C9B2-EB53-6C33-51F8310167C6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3CDAC57-572D-BB97-12D5-2B4A33C7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49" r="649"/>
          <a:stretch>
            <a:fillRect/>
          </a:stretch>
        </p:blipFill>
        <p:spPr>
          <a:xfrm>
            <a:off x="35496" y="1631075"/>
            <a:ext cx="4479661" cy="47595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F76F1A-5614-6B53-5D9A-6001B0426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717" y="1772816"/>
            <a:ext cx="4487177" cy="461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64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990F-4F18-0318-D82E-6261D1540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98C75-44B1-948D-6E64-63B984B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3E69D05-F390-3CE3-7718-43F832EF95DA}"/>
              </a:ext>
            </a:extLst>
          </p:cNvPr>
          <p:cNvSpPr txBox="1"/>
          <p:nvPr/>
        </p:nvSpPr>
        <p:spPr>
          <a:xfrm>
            <a:off x="662873" y="1107892"/>
            <a:ext cx="777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Nivelační přístroj = slouží jen pro určování výšek (měření převýšení) </a:t>
            </a:r>
          </a:p>
        </p:txBody>
      </p:sp>
      <p:pic>
        <p:nvPicPr>
          <p:cNvPr id="3074" name="Picture 2" descr="Nivelační přístroj SADA Sokkia B40 Stativ a nivelační lať | Geopřístroje  e-shop">
            <a:extLst>
              <a:ext uri="{FF2B5EF4-FFF2-40B4-BE49-F238E27FC236}">
                <a16:creationId xmlns:a16="http://schemas.microsoft.com/office/drawing/2014/main" id="{45281DB2-E136-9E96-B234-C2A229355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5" b="16520"/>
          <a:stretch/>
        </p:blipFill>
        <p:spPr bwMode="auto">
          <a:xfrm>
            <a:off x="584093" y="1535400"/>
            <a:ext cx="7848872" cy="527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D811294-5228-5FE5-887E-CA332CD602C3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101D980-8337-9C67-8489-F84F4FAA3D8E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4129491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7B0A9-E8CA-E269-DA33-CBDED7A64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9B638-076B-8BAA-D0D1-7E22CD05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FF828A1-19BD-E6A5-823D-FEA8AB93E417}"/>
              </a:ext>
            </a:extLst>
          </p:cNvPr>
          <p:cNvSpPr txBox="1"/>
          <p:nvPr/>
        </p:nvSpPr>
        <p:spPr>
          <a:xfrm>
            <a:off x="662873" y="1228690"/>
            <a:ext cx="777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GNSS přijímač</a:t>
            </a:r>
          </a:p>
        </p:txBody>
      </p:sp>
      <p:pic>
        <p:nvPicPr>
          <p:cNvPr id="2" name="Obrázek 1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id="{73845A1F-FB3B-6AEF-9B97-2BBC013069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2742" r="48405" b="7308"/>
          <a:stretch/>
        </p:blipFill>
        <p:spPr>
          <a:xfrm>
            <a:off x="179512" y="1628800"/>
            <a:ext cx="3096345" cy="5231608"/>
          </a:xfrm>
          <a:prstGeom prst="rect">
            <a:avLst/>
          </a:prstGeom>
        </p:spPr>
      </p:pic>
      <p:pic>
        <p:nvPicPr>
          <p:cNvPr id="5122" name="Picture 2" descr="GPS Trimble R8 GNSS – multikanálový a multifrekvenční GNSS přijímač -  GEOServer">
            <a:extLst>
              <a:ext uri="{FF2B5EF4-FFF2-40B4-BE49-F238E27FC236}">
                <a16:creationId xmlns:a16="http://schemas.microsoft.com/office/drawing/2014/main" id="{A00AEB61-9960-65C0-9975-B8973FD0F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r="35354"/>
          <a:stretch/>
        </p:blipFill>
        <p:spPr bwMode="auto">
          <a:xfrm>
            <a:off x="3347864" y="1634186"/>
            <a:ext cx="1800200" cy="52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E57E2B3-516F-F972-76AC-A17881171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8" r="42723"/>
          <a:stretch/>
        </p:blipFill>
        <p:spPr>
          <a:xfrm>
            <a:off x="5508104" y="1628800"/>
            <a:ext cx="2448272" cy="521082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EF623C1-B55C-4EC7-04ED-68D703648B5B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1EBB2A6-95C7-719D-1436-9D54EDE3286B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1632631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8CB75-1788-9506-C270-BF5FB82AA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91F1C-55CC-12B3-94C9-9B94D20D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71A36A2-6B4F-702C-EA98-7723615C2E6D}"/>
              </a:ext>
            </a:extLst>
          </p:cNvPr>
          <p:cNvSpPr txBox="1"/>
          <p:nvPr/>
        </p:nvSpPr>
        <p:spPr>
          <a:xfrm>
            <a:off x="611560" y="1340768"/>
            <a:ext cx="7775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Přesnost - chyby měření: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Odstranitelné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Neodstranitelné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Systematické – kalibrace, komparace, rektifikace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Náhodné – to co se udává jako přesnost měření</a:t>
            </a:r>
          </a:p>
          <a:p>
            <a:endParaRPr lang="cs-CZ" sz="2000" dirty="0"/>
          </a:p>
          <a:p>
            <a:r>
              <a:rPr lang="cs-CZ" sz="2000" dirty="0"/>
              <a:t>Směrodatná odchylka = charakteristika přesnosti (sigma)</a:t>
            </a:r>
          </a:p>
          <a:p>
            <a:r>
              <a:rPr lang="cs-CZ" sz="2000" dirty="0"/>
              <a:t>Mezní odchylka = (maximální odchylka, která ještě není hrubou chybou)</a:t>
            </a:r>
          </a:p>
          <a:p>
            <a:r>
              <a:rPr lang="cs-CZ" sz="2000" dirty="0"/>
              <a:t>		(up*sigma; s P = 95% up = 2 )</a:t>
            </a:r>
          </a:p>
          <a:p>
            <a:endParaRPr lang="cs-CZ" sz="2000" dirty="0"/>
          </a:p>
          <a:p>
            <a:r>
              <a:rPr lang="cs-CZ" sz="2000" b="1" dirty="0"/>
              <a:t>Orientační přesnosti</a:t>
            </a:r>
            <a:r>
              <a:rPr lang="cs-CZ" sz="2000" dirty="0"/>
              <a:t>: </a:t>
            </a:r>
          </a:p>
          <a:p>
            <a:r>
              <a:rPr lang="cs-CZ" sz="2000" dirty="0"/>
              <a:t>Totální stanice – milimetry</a:t>
            </a:r>
          </a:p>
          <a:p>
            <a:r>
              <a:rPr lang="cs-CZ" sz="2000" dirty="0"/>
              <a:t>GNSS-RTK – centimetry (cca 2 cm poloha,  4 cm výška)</a:t>
            </a:r>
          </a:p>
          <a:p>
            <a:r>
              <a:rPr lang="cs-CZ" sz="2000" dirty="0"/>
              <a:t>GNSS – statická metoda - milimetry</a:t>
            </a:r>
          </a:p>
          <a:p>
            <a:r>
              <a:rPr lang="cs-CZ" sz="2000" dirty="0"/>
              <a:t>Technická nivelace – centimetry</a:t>
            </a:r>
          </a:p>
          <a:p>
            <a:r>
              <a:rPr lang="cs-CZ" sz="2000" dirty="0"/>
              <a:t>Přesná nivelace – desetiny milimetrů</a:t>
            </a:r>
          </a:p>
          <a:p>
            <a:endParaRPr lang="cs-CZ" sz="2000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28A5218-A34A-3496-4221-6AC316B4B6AA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0D01E36-D7C6-117C-FA0B-AF7DA4F69B8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343912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EF2D6-0387-1B16-FE8D-3FF440ED6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70D53-0DE3-9F37-29E2-65C11F63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1F96957-D9B4-0204-A340-630C30ECBED6}"/>
              </a:ext>
            </a:extLst>
          </p:cNvPr>
          <p:cNvSpPr txBox="1"/>
          <p:nvPr/>
        </p:nvSpPr>
        <p:spPr>
          <a:xfrm>
            <a:off x="542906" y="1157485"/>
            <a:ext cx="8075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Používají se konformní zobrazení, tj zachovávají úhly, deformují se délky.</a:t>
            </a:r>
          </a:p>
          <a:p>
            <a:endParaRPr lang="cs-CZ" sz="2000" b="1" dirty="0"/>
          </a:p>
          <a:p>
            <a:r>
              <a:rPr lang="cs-CZ" sz="2000" b="1" dirty="0"/>
              <a:t>Redukce měření Mapa/plán </a:t>
            </a:r>
            <a:r>
              <a:rPr lang="en-US" sz="2000" b="1" dirty="0"/>
              <a:t>&lt;</a:t>
            </a:r>
            <a:r>
              <a:rPr lang="cs-CZ" sz="2000" b="1" dirty="0"/>
              <a:t>-</a:t>
            </a:r>
            <a:r>
              <a:rPr lang="en-US" sz="2000" b="1" dirty="0"/>
              <a:t>&gt;</a:t>
            </a:r>
            <a:r>
              <a:rPr lang="cs-CZ" sz="2000" b="1" dirty="0"/>
              <a:t> skutečnost</a:t>
            </a:r>
          </a:p>
          <a:p>
            <a:endParaRPr lang="cs-CZ" sz="2000" dirty="0"/>
          </a:p>
          <a:p>
            <a:r>
              <a:rPr lang="cs-CZ" sz="2000" dirty="0"/>
              <a:t>Redukce (vodorovné) délky ze zobrazení a do nulového horizontu a do zobrazení (S-JTSK je ve výšce 0).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ACF9690-D516-1EAC-C1E0-72C1238659D7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7BFB2F7-479B-9867-7EDF-B0D8F0E66382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FB9F422-14CA-5E28-38A0-72C83F08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7182" r="13103" b="3314"/>
          <a:stretch>
            <a:fillRect/>
          </a:stretch>
        </p:blipFill>
        <p:spPr bwMode="auto">
          <a:xfrm>
            <a:off x="5662421" y="3285827"/>
            <a:ext cx="30464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DOCUME~1\Martin\LOCALS~1\Temp\msohtmlclip1\01\clip_image001.png">
            <a:extLst>
              <a:ext uri="{FF2B5EF4-FFF2-40B4-BE49-F238E27FC236}">
                <a16:creationId xmlns:a16="http://schemas.microsoft.com/office/drawing/2014/main" id="{95436997-311B-FAEF-91E0-0E718F158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67" y="3159894"/>
            <a:ext cx="18764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6C132F0-C999-6167-EC8F-3DC4C0319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74" y="3842475"/>
            <a:ext cx="3208633" cy="714375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0D78981A-8B16-9343-C85E-055F1546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3108300" cy="233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020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2F738-542C-F550-55FF-2207486E2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D9CBA-4604-3BF4-6364-B23E31D3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6210FC0-2453-77BF-C3F7-063C76D7EBEA}"/>
              </a:ext>
            </a:extLst>
          </p:cNvPr>
          <p:cNvSpPr txBox="1"/>
          <p:nvPr/>
        </p:nvSpPr>
        <p:spPr>
          <a:xfrm>
            <a:off x="611560" y="1340768"/>
            <a:ext cx="8075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Redukce měření Mapa/plán </a:t>
            </a:r>
            <a:r>
              <a:rPr lang="en-US" sz="2000" b="1" dirty="0"/>
              <a:t>&lt;</a:t>
            </a:r>
            <a:r>
              <a:rPr lang="cs-CZ" sz="2000" b="1" dirty="0"/>
              <a:t>-</a:t>
            </a:r>
            <a:r>
              <a:rPr lang="en-US" sz="2000" b="1" dirty="0"/>
              <a:t>&gt;</a:t>
            </a:r>
            <a:r>
              <a:rPr lang="cs-CZ" sz="2000" b="1" dirty="0"/>
              <a:t> skutečnost</a:t>
            </a:r>
          </a:p>
          <a:p>
            <a:r>
              <a:rPr lang="cs-CZ" sz="2000" dirty="0"/>
              <a:t>Oprava trigonometricky měřeného převýšení ze zakřivení Země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2176029-F5A6-28D7-993D-754FDA3DC1D7}"/>
              </a:ext>
            </a:extLst>
          </p:cNvPr>
          <p:cNvSpPr txBox="1"/>
          <p:nvPr/>
        </p:nvSpPr>
        <p:spPr>
          <a:xfrm>
            <a:off x="684217" y="61989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Geodetická měření a přístroje 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8EA7D7D-DF58-1698-B25F-C14EEF92AD80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6E893C2-2E35-436B-76DD-68635FFCD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26" y="2276872"/>
            <a:ext cx="5776418" cy="421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0ABA4B55-78E7-9485-073E-DAFE5427E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238484"/>
              </p:ext>
            </p:extLst>
          </p:nvPr>
        </p:nvGraphicFramePr>
        <p:xfrm>
          <a:off x="755576" y="2636912"/>
          <a:ext cx="1450975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1231560" progId="Equation.DSMT4">
                  <p:embed/>
                </p:oleObj>
              </mc:Choice>
              <mc:Fallback>
                <p:oleObj name="Equation" r:id="rId4" imgW="660240" imgH="1231560" progId="Equation.DSMT4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0ABA4B55-78E7-9485-073E-DAFE5427ED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636912"/>
                        <a:ext cx="1450975" cy="270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4880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215" y="385500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Vyspělé metody geodézie a digitalizace (154VMGD)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251520" y="1107400"/>
            <a:ext cx="85689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Cíl předmětu</a:t>
            </a:r>
          </a:p>
          <a:p>
            <a:r>
              <a:rPr lang="cs-CZ" dirty="0"/>
              <a:t>Seznámení s geodetickými metodami a produkovanými daty pro digitalizaci (nejen) stavebních objektů.</a:t>
            </a:r>
          </a:p>
          <a:p>
            <a:r>
              <a:rPr lang="cs-CZ" dirty="0"/>
              <a:t> </a:t>
            </a:r>
          </a:p>
          <a:p>
            <a:r>
              <a:rPr lang="cs-CZ" sz="2400" b="1" dirty="0"/>
              <a:t>Obsah předmětu</a:t>
            </a:r>
          </a:p>
          <a:p>
            <a:endParaRPr lang="cs-CZ" dirty="0"/>
          </a:p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Tvar Země a jeho vliv na geodetická měření, referenční systémy, zákonný rámec geodetických prací.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Důležité principy geodetických měření, délek a úhlů, souřadnicové výpočty.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Terestrické skenování a skenery (princip, metody, typy zařízení a možné výstupy)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Postup měření a zpracování naměřených dat. </a:t>
            </a:r>
            <a:r>
              <a:rPr lang="cs-CZ" b="1" dirty="0" err="1"/>
              <a:t>Vlícovací</a:t>
            </a:r>
            <a:r>
              <a:rPr lang="cs-CZ" b="1" dirty="0"/>
              <a:t> body. Transformace.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Přehled, možnosti a přesnosti terestrických skenovacích systémů.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Úvod do rekonstrukce povrchů.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Mobilní laserové skenování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Fotogrammetrické metody hromadného sběru dat.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Fotogrammetrie s využitím dronů.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dirty="0"/>
              <a:t>Zpracování dat a výstupy z fotogrammetrických technologií.</a:t>
            </a:r>
          </a:p>
          <a:p>
            <a:pPr marL="457200" lvl="0" indent="-457200">
              <a:buFont typeface="+mj-lt"/>
              <a:buAutoNum type="arabicPeriod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9823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718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cs-CZ" sz="2800" b="1" dirty="0"/>
              <a:t>Konec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018003" y="97795"/>
            <a:ext cx="11079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" name="Obrázek 1" descr="Obsah obrázku osoba, Lidská tvář, muž, oblečení&#10;&#10;Popis byl vytvořen automaticky">
            <a:extLst>
              <a:ext uri="{FF2B5EF4-FFF2-40B4-BE49-F238E27FC236}">
                <a16:creationId xmlns:a16="http://schemas.microsoft.com/office/drawing/2014/main" id="{4518EC12-DADA-6B97-71B9-C9F068C38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3" y="4221685"/>
            <a:ext cx="2499792" cy="2499792"/>
          </a:xfrm>
          <a:prstGeom prst="rect">
            <a:avLst/>
          </a:prstGeom>
        </p:spPr>
      </p:pic>
      <p:pic>
        <p:nvPicPr>
          <p:cNvPr id="3" name="Obrázek 2" descr="Obsah obrázku oblečení, Lidská tvář, osoba, muž&#10;&#10;Popis byl vytvořen automaticky">
            <a:extLst>
              <a:ext uri="{FF2B5EF4-FFF2-40B4-BE49-F238E27FC236}">
                <a16:creationId xmlns:a16="http://schemas.microsoft.com/office/drawing/2014/main" id="{7EAB2906-5BA6-3136-3005-EC6D735FF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77" y="184666"/>
            <a:ext cx="2499792" cy="2499792"/>
          </a:xfrm>
          <a:prstGeom prst="rect">
            <a:avLst/>
          </a:prstGeom>
        </p:spPr>
      </p:pic>
      <p:pic>
        <p:nvPicPr>
          <p:cNvPr id="6" name="Picture 2" descr="A land surveyor with a theodolite surveying on a Caribbean island">
            <a:extLst>
              <a:ext uri="{FF2B5EF4-FFF2-40B4-BE49-F238E27FC236}">
                <a16:creationId xmlns:a16="http://schemas.microsoft.com/office/drawing/2014/main" id="{5FB35FF2-9112-0B49-0592-90E2937E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73" y="4221683"/>
            <a:ext cx="2499793" cy="24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andsurveyor on a high tower measuring with theodolite">
            <a:extLst>
              <a:ext uri="{FF2B5EF4-FFF2-40B4-BE49-F238E27FC236}">
                <a16:creationId xmlns:a16="http://schemas.microsoft.com/office/drawing/2014/main" id="{5F62C6B4-EDB7-ABB6-C062-6B10FDE9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1" y="181813"/>
            <a:ext cx="2499793" cy="24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251520" y="1196752"/>
            <a:ext cx="7775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Přednáška č.1: Geodézie a měření </a:t>
            </a:r>
            <a:endParaRPr lang="cs-CZ" sz="2000" b="1" dirty="0"/>
          </a:p>
          <a:p>
            <a:endParaRPr lang="cs-CZ" sz="2000" dirty="0"/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/>
              <a:t>Tvar Země a jeho vliv na geodetická měření, referenční systémy, zákonný rámec geodetických prací.</a:t>
            </a:r>
          </a:p>
          <a:p>
            <a:pPr marL="457200" lvl="0" indent="-457200">
              <a:buFont typeface="+mj-lt"/>
              <a:buAutoNum type="arabicPeriod"/>
            </a:pPr>
            <a:endParaRPr lang="cs-CZ" sz="2000" b="1" dirty="0"/>
          </a:p>
          <a:p>
            <a:pPr marL="457200" lvl="0" indent="-457200">
              <a:buFont typeface="+mj-lt"/>
              <a:buAutoNum type="arabicPeriod"/>
            </a:pPr>
            <a:r>
              <a:rPr lang="cs-CZ" sz="2000" b="1" dirty="0"/>
              <a:t>Důležité principy geodetických měření, délek a úhlů, souřadnicové výpočty a transformace. </a:t>
            </a:r>
          </a:p>
          <a:p>
            <a:endParaRPr lang="cs-CZ" sz="20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DBA7BB2-F8EA-AC64-EF28-61516817C0A8}"/>
              </a:ext>
            </a:extLst>
          </p:cNvPr>
          <p:cNvSpPr txBox="1"/>
          <p:nvPr/>
        </p:nvSpPr>
        <p:spPr>
          <a:xfrm>
            <a:off x="684215" y="260648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202617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62872" y="765175"/>
            <a:ext cx="8229607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000FF"/>
                </a:solidFill>
              </a:rPr>
              <a:t>Co je to teda ta Geodézie?</a:t>
            </a:r>
          </a:p>
          <a:p>
            <a:pPr lvl="0"/>
            <a:r>
              <a:rPr lang="cs-CZ" sz="2000" dirty="0"/>
              <a:t>– vědní obor, který se původně zabýval měřením Země a zobrazováním zemského povrchu. </a:t>
            </a:r>
          </a:p>
          <a:p>
            <a:pPr lvl="0"/>
            <a:endParaRPr lang="cs-CZ" sz="1600" dirty="0"/>
          </a:p>
          <a:p>
            <a:pPr lvl="0"/>
            <a:r>
              <a:rPr lang="cs-CZ" sz="2000" b="1" dirty="0"/>
              <a:t>Historie</a:t>
            </a:r>
            <a:r>
              <a:rPr lang="cs-CZ" sz="20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Pravěké mapy.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Egypťané prováděli geodetické práce (již 2 600 př. n.l.) : měřické práce při stavbách, pozemkový katastr - obnova hranic po nilských záplavách.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studiem rozměrů a tvaru Země se zabývali starořečtí filozofové – Thales, Pythagoras, Platon, Aristoteles – došli k závěru, že Země je kulatá a určili její rozměry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Řekové a Římané - stavitelství a války.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každý stavitel byl v historii zároveň i „geodet“ – musel vyměřit, kam se co postaví, jak hluboko se vykope apod. </a:t>
            </a:r>
          </a:p>
          <a:p>
            <a:pPr lvl="0"/>
            <a:endParaRPr lang="cs-CZ" sz="1100" dirty="0"/>
          </a:p>
          <a:p>
            <a:pPr lvl="0"/>
            <a:r>
              <a:rPr lang="cs-CZ" sz="2000" b="1" dirty="0"/>
              <a:t>O co tedy vlastně jde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zobrazení vzájemné polohy jednotlivých bodů fyzického povrchu Země (polohopis, výškopis), určení souřadnic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vytyčení projektu v terénu – označení bodů o potřebných souřadnicích v terénu.</a:t>
            </a:r>
          </a:p>
          <a:p>
            <a:pPr lvl="0"/>
            <a:endParaRPr lang="cs-CZ" sz="2000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E02A906-AD72-2A5A-A3A4-88265E085492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142806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85471-E80C-5A2F-834F-D429C924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6E190D0A-72DE-7E97-DC2A-9C82E9CD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8652"/>
            <a:ext cx="3207221" cy="267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ECFE6-94B2-A875-E3CF-A1C273D3B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D704AA8-43D8-21E1-E6BC-15E6362736FB}"/>
              </a:ext>
            </a:extLst>
          </p:cNvPr>
          <p:cNvSpPr txBox="1"/>
          <p:nvPr/>
        </p:nvSpPr>
        <p:spPr>
          <a:xfrm>
            <a:off x="395536" y="765176"/>
            <a:ext cx="8568952" cy="60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000FF"/>
                </a:solidFill>
              </a:rPr>
              <a:t>Co je to teda ta Země?</a:t>
            </a:r>
          </a:p>
          <a:p>
            <a:pPr marL="342900" lvl="0" indent="-342900">
              <a:buFont typeface="Calibri" panose="020F0502020204030204" pitchFamily="34" charset="0"/>
              <a:buChar char="₋"/>
            </a:pPr>
            <a:r>
              <a:rPr lang="cs-CZ" sz="2000" dirty="0"/>
              <a:t>v podstatě hrouda bláta, která je matematicky (prakticky) nekonečně složitá a tedy nepopsatelná. </a:t>
            </a:r>
          </a:p>
          <a:p>
            <a:pPr marL="342900" lvl="0" indent="-342900">
              <a:buFont typeface="Calibri" panose="020F0502020204030204" pitchFamily="34" charset="0"/>
              <a:buChar char="₋"/>
            </a:pPr>
            <a:r>
              <a:rPr lang="cs-CZ" sz="2000" dirty="0"/>
              <a:t>Země je fyzikální těleso, jehož tvar je vytvořený a udržovaný ve svém „stálém“ tvaru působením síly zemské tíže G, která je výslednicí síly přitažlivé F a síly odstředivé P.</a:t>
            </a:r>
          </a:p>
          <a:p>
            <a:pPr marL="342900" lvl="0" indent="-342900">
              <a:buFont typeface="Calibri" panose="020F0502020204030204" pitchFamily="34" charset="0"/>
              <a:buChar char="₋"/>
            </a:pPr>
            <a:r>
              <a:rPr lang="cs-CZ" sz="2000" dirty="0"/>
              <a:t>Nějak to ale technicky zjednodušit musíme,</a:t>
            </a:r>
          </a:p>
          <a:p>
            <a:pPr lvl="0"/>
            <a:r>
              <a:rPr lang="cs-CZ" sz="2000" dirty="0"/>
              <a:t>      používáme tzv. </a:t>
            </a:r>
          </a:p>
          <a:p>
            <a:pPr lvl="0"/>
            <a:endParaRPr lang="cs-CZ" sz="2000" dirty="0"/>
          </a:p>
          <a:p>
            <a:pPr lvl="0"/>
            <a:r>
              <a:rPr lang="cs-CZ" sz="2000" b="1" dirty="0"/>
              <a:t>Nahrazující plochy: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Rovina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Koule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Elipsoid (dvojosý)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Referenční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sz="2000" dirty="0"/>
              <a:t>Zemský)</a:t>
            </a:r>
          </a:p>
          <a:p>
            <a:pPr lvl="0"/>
            <a:endParaRPr lang="cs-CZ" sz="1100" dirty="0"/>
          </a:p>
          <a:p>
            <a:pPr lvl="0"/>
            <a:r>
              <a:rPr lang="cs-CZ" sz="2000" b="1" dirty="0"/>
              <a:t>Rozměry (GRS-80)</a:t>
            </a:r>
          </a:p>
          <a:p>
            <a:pPr lvl="0"/>
            <a:r>
              <a:rPr lang="cs-CZ" sz="2000" dirty="0"/>
              <a:t>   a = 6 378 137 m</a:t>
            </a:r>
          </a:p>
          <a:p>
            <a:pPr lvl="0"/>
            <a:r>
              <a:rPr lang="cs-CZ" sz="2000" dirty="0"/>
              <a:t>   b = 6 356 752 m</a:t>
            </a:r>
          </a:p>
          <a:p>
            <a:pPr lvl="0"/>
            <a:r>
              <a:rPr lang="cs-CZ" sz="2000" dirty="0"/>
              <a:t>   i = (a-b)/a = 1/300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F310FCF-2A94-0EAF-3ED2-31C4BA02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33" y="4890474"/>
            <a:ext cx="3835676" cy="192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195EAF3-0B61-14D8-1582-9B8E8BAA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75574"/>
            <a:ext cx="1728192" cy="19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40D4A94-5006-9FB7-16A3-2D82D3CA4D4C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906929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935BF-0A62-2F72-3367-4D1E818F4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B753D-B486-0A46-B17D-433B8A4C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8B95BD5-74AB-1CEC-C22C-B15F2EE35696}"/>
              </a:ext>
            </a:extLst>
          </p:cNvPr>
          <p:cNvSpPr txBox="1"/>
          <p:nvPr/>
        </p:nvSpPr>
        <p:spPr>
          <a:xfrm>
            <a:off x="395536" y="765175"/>
            <a:ext cx="82296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000FF"/>
                </a:solidFill>
              </a:rPr>
              <a:t>Fajn, mám teda nahrazující plochu, a co dál? Já potřebuju přeci mapu, kterou položím na stůl.</a:t>
            </a:r>
          </a:p>
          <a:p>
            <a:pPr lvl="0"/>
            <a:endParaRPr lang="cs-CZ" sz="2000" dirty="0"/>
          </a:p>
          <a:p>
            <a:pPr lvl="0"/>
            <a:r>
              <a:rPr lang="cs-CZ" sz="2000" b="1" dirty="0"/>
              <a:t>Kartografická zobrazení: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jednoduchá (válec, kužel, rovina),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polyedrická (mnohostěny),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neklasifikovaná.</a:t>
            </a:r>
          </a:p>
          <a:p>
            <a:pPr lvl="0"/>
            <a:endParaRPr lang="cs-CZ" sz="2000" dirty="0"/>
          </a:p>
          <a:p>
            <a:pPr lvl="0"/>
            <a:r>
              <a:rPr lang="cs-CZ" sz="2000" b="1" dirty="0"/>
              <a:t>Rozdělení podle polohy os: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normální (osy totožné),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transverzální (osy kolmé),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obecná.</a:t>
            </a:r>
          </a:p>
          <a:p>
            <a:pPr lvl="0"/>
            <a:endParaRPr lang="cs-CZ" sz="2000" dirty="0"/>
          </a:p>
          <a:p>
            <a:pPr lvl="0"/>
            <a:r>
              <a:rPr lang="cs-CZ" sz="2000" b="1" dirty="0"/>
              <a:t>Vlastnosti zobrazení: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konformní (nezkreslené úhly),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ekvidistantní (nezkreslené délky),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ekvivalentní (nezkreslené plochy),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vyrovnávací (zkresleno vše).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/>
              <a:t>ČR: S-JTSK (dvojité konformní kuželové</a:t>
            </a:r>
          </a:p>
          <a:p>
            <a:pPr lvl="0"/>
            <a:r>
              <a:rPr lang="cs-CZ" sz="2000" dirty="0"/>
              <a:t>Zobrazení v obecné poloze)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CFB4D98-E093-5873-2BF3-C2D5ED61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160371"/>
            <a:ext cx="4360514" cy="558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C9F9BF48-6B7E-5231-5AB6-B1EEBBA6586D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263360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502E-3525-4949-1DE1-6C52D280D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3D42B-8E3F-3BC6-6C19-3E60DDEB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9DB523D-928C-5A4C-6BED-A2167FDB72CC}"/>
              </a:ext>
            </a:extLst>
          </p:cNvPr>
          <p:cNvSpPr txBox="1"/>
          <p:nvPr/>
        </p:nvSpPr>
        <p:spPr>
          <a:xfrm>
            <a:off x="395536" y="765175"/>
            <a:ext cx="84940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rgbClr val="0000FF"/>
                </a:solidFill>
              </a:rPr>
              <a:t>Toho je fakt hodně. A to se to všechno jako používá najednou? Jak je to teda v ČR?</a:t>
            </a:r>
          </a:p>
          <a:p>
            <a:pPr lvl="0"/>
            <a:endParaRPr lang="cs-CZ" sz="2000" dirty="0"/>
          </a:p>
          <a:p>
            <a:pPr lvl="0"/>
            <a:r>
              <a:rPr lang="cs-CZ" sz="2000" b="1" dirty="0"/>
              <a:t>S-JTSK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systém jednotné trigonometrické sítě katastrální, Křovákovo zobrazení, 1927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dvojité konformní kuželové zobrazení v obecné poloze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Celá ČSR vložena do I. kvadrantu.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Každý bod má pouze kladné souřadnice a vždy platí, že Y&lt;X.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cs-CZ" sz="2000" dirty="0"/>
              <a:t>Souřadnice bodů se uvádí v pořadí Y,X.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4AF4971-E0C5-C0C7-3C10-B14A00FF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8321" b="7722"/>
          <a:stretch>
            <a:fillRect/>
          </a:stretch>
        </p:blipFill>
        <p:spPr bwMode="auto">
          <a:xfrm>
            <a:off x="398463" y="3429000"/>
            <a:ext cx="4173537" cy="281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1A11CC8-963A-211C-7460-8D88E400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71" y="3429000"/>
            <a:ext cx="42672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E824ADE-4B3D-CC31-0F30-C09AEF10C1FE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1692372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E85F7-A50B-54DD-426D-2F140729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2109E-C664-FBA9-F4E2-602E969C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D3876EF-49CF-BF4D-7287-365683B7E920}"/>
              </a:ext>
            </a:extLst>
          </p:cNvPr>
          <p:cNvSpPr txBox="1"/>
          <p:nvPr/>
        </p:nvSpPr>
        <p:spPr>
          <a:xfrm>
            <a:off x="662872" y="765175"/>
            <a:ext cx="80855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0FF"/>
                </a:solidFill>
              </a:rPr>
              <a:t>Aha, a co výšky? Ty jsou v tom taky?</a:t>
            </a:r>
          </a:p>
          <a:p>
            <a:pPr lvl="0"/>
            <a:r>
              <a:rPr lang="cs-CZ" sz="2000" dirty="0"/>
              <a:t>Země není homogenní těleso, je tvořena různými materiály o různé hustotě a tedy nepostačuje elipsoid jako matematické těleso bez fyzikálních vlastností. Důvodem je základní předpoklad, že předměty padají shora dolů, voda teče dolů a tedy výška je závislá na množství přitažlivé tíhové síly, kterou působí těleso Země v daném bodě  a nikoli na délkovém rozměru.</a:t>
            </a:r>
          </a:p>
          <a:p>
            <a:pPr lvl="0"/>
            <a:r>
              <a:rPr lang="cs-CZ" sz="2000" dirty="0"/>
              <a:t>Působící tíhová síla je v přímém vztahu s tíhovým zrychlením </a:t>
            </a:r>
          </a:p>
          <a:p>
            <a:pPr lvl="0"/>
            <a:r>
              <a:rPr lang="cs-CZ" sz="2000" dirty="0"/>
              <a:t>(normální </a:t>
            </a:r>
            <a:r>
              <a:rPr lang="cs-CZ" sz="2000" dirty="0" err="1"/>
              <a:t>g</a:t>
            </a:r>
            <a:r>
              <a:rPr lang="cs-CZ" sz="2000" baseline="-25000" dirty="0" err="1"/>
              <a:t>n</a:t>
            </a:r>
            <a:r>
              <a:rPr lang="cs-CZ" sz="2000" dirty="0"/>
              <a:t> = 9,806 m.s</a:t>
            </a:r>
            <a:r>
              <a:rPr lang="cs-CZ" sz="2000" baseline="30000" dirty="0"/>
              <a:t>-2</a:t>
            </a:r>
            <a:r>
              <a:rPr lang="cs-CZ" sz="2000" dirty="0"/>
              <a:t>, rovník </a:t>
            </a:r>
            <a:r>
              <a:rPr lang="cs-CZ" sz="2000" dirty="0" err="1"/>
              <a:t>g</a:t>
            </a:r>
            <a:r>
              <a:rPr lang="cs-CZ" sz="2000" baseline="-25000" dirty="0" err="1"/>
              <a:t>r</a:t>
            </a:r>
            <a:r>
              <a:rPr lang="cs-CZ" sz="2000" dirty="0"/>
              <a:t> = 9,780 m.s</a:t>
            </a:r>
            <a:r>
              <a:rPr lang="cs-CZ" sz="2000" baseline="30000" dirty="0"/>
              <a:t>-2</a:t>
            </a:r>
            <a:r>
              <a:rPr lang="cs-CZ" sz="2000" dirty="0"/>
              <a:t>, pól </a:t>
            </a:r>
            <a:r>
              <a:rPr lang="cs-CZ" sz="2000" dirty="0" err="1"/>
              <a:t>g</a:t>
            </a:r>
            <a:r>
              <a:rPr lang="cs-CZ" sz="2000" baseline="-25000" dirty="0" err="1"/>
              <a:t>p</a:t>
            </a:r>
            <a:r>
              <a:rPr lang="cs-CZ" sz="2000" dirty="0"/>
              <a:t> = 9,832 m.s</a:t>
            </a:r>
            <a:r>
              <a:rPr lang="cs-CZ" sz="2000" baseline="30000" dirty="0"/>
              <a:t>-2</a:t>
            </a:r>
            <a:r>
              <a:rPr lang="cs-CZ" sz="2000" dirty="0"/>
              <a:t>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44383-A82E-99BA-4D07-368F2E91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8356"/>
            <a:ext cx="5180731" cy="358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C0F4388-45E0-D80F-F4F1-68E2DA731AA2}"/>
              </a:ext>
            </a:extLst>
          </p:cNvPr>
          <p:cNvSpPr txBox="1"/>
          <p:nvPr/>
        </p:nvSpPr>
        <p:spPr>
          <a:xfrm>
            <a:off x="684215" y="116632"/>
            <a:ext cx="777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Vyspělé metody geodézie a digitalizace (154VMGD)</a:t>
            </a:r>
          </a:p>
        </p:txBody>
      </p:sp>
    </p:spTree>
    <p:extLst>
      <p:ext uri="{BB962C8B-B14F-4D97-AF65-F5344CB8AC3E}">
        <p14:creationId xmlns:p14="http://schemas.microsoft.com/office/powerpoint/2010/main" val="289309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2209</Words>
  <Application>Microsoft Office PowerPoint</Application>
  <PresentationFormat>Předvádění na obrazovce (4:3)</PresentationFormat>
  <Paragraphs>325</Paragraphs>
  <Slides>30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Office Theme</vt:lpstr>
      <vt:lpstr>Equation</vt:lpstr>
      <vt:lpstr>Fakulta stavební ČVUT v Praze Katedra speciální geodézie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stroner</dc:creator>
  <cp:lastModifiedBy>Stroner, Martin</cp:lastModifiedBy>
  <cp:revision>275</cp:revision>
  <cp:lastPrinted>2012-09-21T14:20:41Z</cp:lastPrinted>
  <dcterms:created xsi:type="dcterms:W3CDTF">2007-03-07T08:58:30Z</dcterms:created>
  <dcterms:modified xsi:type="dcterms:W3CDTF">2026-02-19T08:49:09Z</dcterms:modified>
</cp:coreProperties>
</file>