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257" r:id="rId2"/>
    <p:sldId id="311" r:id="rId3"/>
    <p:sldId id="312" r:id="rId4"/>
    <p:sldId id="375" r:id="rId5"/>
    <p:sldId id="377" r:id="rId6"/>
    <p:sldId id="343" r:id="rId7"/>
    <p:sldId id="378" r:id="rId8"/>
    <p:sldId id="379" r:id="rId9"/>
    <p:sldId id="380" r:id="rId10"/>
    <p:sldId id="390" r:id="rId11"/>
    <p:sldId id="391" r:id="rId12"/>
    <p:sldId id="392" r:id="rId13"/>
    <p:sldId id="370" r:id="rId14"/>
    <p:sldId id="374" r:id="rId15"/>
    <p:sldId id="394" r:id="rId16"/>
    <p:sldId id="393" r:id="rId17"/>
    <p:sldId id="383" r:id="rId18"/>
    <p:sldId id="381" r:id="rId19"/>
    <p:sldId id="388" r:id="rId20"/>
    <p:sldId id="384" r:id="rId21"/>
    <p:sldId id="395" r:id="rId22"/>
    <p:sldId id="396" r:id="rId23"/>
    <p:sldId id="397" r:id="rId24"/>
    <p:sldId id="309" r:id="rId25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400651-6B84-4DCB-9840-188F06FED3BA}" v="94" dt="2026-02-19T20:26:34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09" autoAdjust="0"/>
    <p:restoredTop sz="96661" autoAdjust="0"/>
  </p:normalViewPr>
  <p:slideViewPr>
    <p:cSldViewPr showGuides="1">
      <p:cViewPr varScale="1">
        <p:scale>
          <a:sx n="95" d="100"/>
          <a:sy n="95" d="100"/>
        </p:scale>
        <p:origin x="645" y="42"/>
      </p:cViewPr>
      <p:guideLst>
        <p:guide orient="horz" pos="482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-2538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troner" userId="f57dc7ba9f2ddb92" providerId="LiveId" clId="{F09293BE-5CD9-4BB4-871C-7DF125EAAD24}"/>
    <pc:docChg chg="undo custSel addSld delSld modSld sldOrd">
      <pc:chgData name="Martin Štroner" userId="f57dc7ba9f2ddb92" providerId="LiveId" clId="{F09293BE-5CD9-4BB4-871C-7DF125EAAD24}" dt="2026-02-20T19:05:26.511" v="3186" actId="20577"/>
      <pc:docMkLst>
        <pc:docMk/>
      </pc:docMkLst>
      <pc:sldChg chg="addSp delSp modSp mod">
        <pc:chgData name="Martin Štroner" userId="f57dc7ba9f2ddb92" providerId="LiveId" clId="{F09293BE-5CD9-4BB4-871C-7DF125EAAD24}" dt="2026-02-19T08:50:31.098" v="304" actId="1036"/>
        <pc:sldMkLst>
          <pc:docMk/>
          <pc:sldMk cId="0" sldId="257"/>
        </pc:sldMkLst>
        <pc:picChg chg="add mod">
          <ac:chgData name="Martin Štroner" userId="f57dc7ba9f2ddb92" providerId="LiveId" clId="{F09293BE-5CD9-4BB4-871C-7DF125EAAD24}" dt="2026-02-19T08:49:28.470" v="291" actId="1076"/>
          <ac:picMkLst>
            <pc:docMk/>
            <pc:sldMk cId="0" sldId="257"/>
            <ac:picMk id="3" creationId="{D617C841-B934-5EFE-C33A-DA2FECC93EC4}"/>
          </ac:picMkLst>
        </pc:picChg>
        <pc:picChg chg="add mod">
          <ac:chgData name="Martin Štroner" userId="f57dc7ba9f2ddb92" providerId="LiveId" clId="{F09293BE-5CD9-4BB4-871C-7DF125EAAD24}" dt="2026-02-19T08:49:57.205" v="294" actId="1076"/>
          <ac:picMkLst>
            <pc:docMk/>
            <pc:sldMk cId="0" sldId="257"/>
            <ac:picMk id="4" creationId="{BC601B80-AA5C-8BCB-3215-A13F538A36B2}"/>
          </ac:picMkLst>
        </pc:picChg>
        <pc:picChg chg="add mod">
          <ac:chgData name="Martin Štroner" userId="f57dc7ba9f2ddb92" providerId="LiveId" clId="{F09293BE-5CD9-4BB4-871C-7DF125EAAD24}" dt="2026-02-19T08:50:31.098" v="304" actId="1036"/>
          <ac:picMkLst>
            <pc:docMk/>
            <pc:sldMk cId="0" sldId="257"/>
            <ac:picMk id="5" creationId="{7492DDC5-C518-753F-0B56-BA0C0683CF28}"/>
          </ac:picMkLst>
        </pc:picChg>
        <pc:picChg chg="add mod">
          <ac:chgData name="Martin Štroner" userId="f57dc7ba9f2ddb92" providerId="LiveId" clId="{F09293BE-5CD9-4BB4-871C-7DF125EAAD24}" dt="2026-02-19T08:50:28.187" v="303" actId="1036"/>
          <ac:picMkLst>
            <pc:docMk/>
            <pc:sldMk cId="0" sldId="257"/>
            <ac:picMk id="6" creationId="{FDB53414-F986-2E0F-ADC5-53A8D02A228D}"/>
          </ac:picMkLst>
        </pc:picChg>
        <pc:picChg chg="add mod">
          <ac:chgData name="Martin Štroner" userId="f57dc7ba9f2ddb92" providerId="LiveId" clId="{F09293BE-5CD9-4BB4-871C-7DF125EAAD24}" dt="2026-02-19T08:50:16.660" v="299" actId="1076"/>
          <ac:picMkLst>
            <pc:docMk/>
            <pc:sldMk cId="0" sldId="257"/>
            <ac:picMk id="10" creationId="{B6ECD573-6595-DE52-1C4A-9FA96631592D}"/>
          </ac:picMkLst>
        </pc:picChg>
        <pc:picChg chg="del">
          <ac:chgData name="Martin Štroner" userId="f57dc7ba9f2ddb92" providerId="LiveId" clId="{F09293BE-5CD9-4BB4-871C-7DF125EAAD24}" dt="2026-02-19T08:49:23.640" v="287" actId="478"/>
          <ac:picMkLst>
            <pc:docMk/>
            <pc:sldMk cId="0" sldId="257"/>
            <ac:picMk id="12" creationId="{E90C6F79-6F36-BE36-C277-FA8F875A9A9B}"/>
          </ac:picMkLst>
        </pc:picChg>
        <pc:picChg chg="del">
          <ac:chgData name="Martin Štroner" userId="f57dc7ba9f2ddb92" providerId="LiveId" clId="{F09293BE-5CD9-4BB4-871C-7DF125EAAD24}" dt="2026-02-19T08:49:33.758" v="292" actId="478"/>
          <ac:picMkLst>
            <pc:docMk/>
            <pc:sldMk cId="0" sldId="257"/>
            <ac:picMk id="13" creationId="{94F08A0F-DD6B-5328-76FA-EDFE202BFD1D}"/>
          </ac:picMkLst>
        </pc:picChg>
      </pc:sldChg>
      <pc:sldChg chg="addSp modSp mod">
        <pc:chgData name="Martin Štroner" userId="f57dc7ba9f2ddb92" providerId="LiveId" clId="{F09293BE-5CD9-4BB4-871C-7DF125EAAD24}" dt="2026-02-19T08:55:14.337" v="308" actId="1076"/>
        <pc:sldMkLst>
          <pc:docMk/>
          <pc:sldMk cId="2026174167" sldId="311"/>
        </pc:sldMkLst>
        <pc:spChg chg="mod">
          <ac:chgData name="Martin Štroner" userId="f57dc7ba9f2ddb92" providerId="LiveId" clId="{F09293BE-5CD9-4BB4-871C-7DF125EAAD24}" dt="2026-02-19T08:46:23.566" v="285" actId="11"/>
          <ac:spMkLst>
            <pc:docMk/>
            <pc:sldMk cId="2026174167" sldId="311"/>
            <ac:spMk id="8" creationId="{00000000-0000-0000-0000-000000000000}"/>
          </ac:spMkLst>
        </pc:spChg>
        <pc:picChg chg="add mod">
          <ac:chgData name="Martin Štroner" userId="f57dc7ba9f2ddb92" providerId="LiveId" clId="{F09293BE-5CD9-4BB4-871C-7DF125EAAD24}" dt="2026-02-19T08:55:14.337" v="308" actId="1076"/>
          <ac:picMkLst>
            <pc:docMk/>
            <pc:sldMk cId="2026174167" sldId="311"/>
            <ac:picMk id="2" creationId="{4281751D-149F-55EA-84C4-4F2723846EAF}"/>
          </ac:picMkLst>
        </pc:picChg>
      </pc:sldChg>
      <pc:sldChg chg="addSp delSp modSp mod">
        <pc:chgData name="Martin Štroner" userId="f57dc7ba9f2ddb92" providerId="LiveId" clId="{F09293BE-5CD9-4BB4-871C-7DF125EAAD24}" dt="2026-02-19T08:55:48.135" v="312" actId="478"/>
        <pc:sldMkLst>
          <pc:docMk/>
          <pc:sldMk cId="1428068701" sldId="312"/>
        </pc:sldMkLst>
        <pc:spChg chg="add mod">
          <ac:chgData name="Martin Štroner" userId="f57dc7ba9f2ddb92" providerId="LiveId" clId="{F09293BE-5CD9-4BB4-871C-7DF125EAAD24}" dt="2026-02-19T08:55:40.791" v="311"/>
          <ac:spMkLst>
            <pc:docMk/>
            <pc:sldMk cId="1428068701" sldId="312"/>
            <ac:spMk id="3" creationId="{D9C4591C-3BC7-1880-7ED3-F1BED041569D}"/>
          </ac:spMkLst>
        </pc:spChg>
        <pc:spChg chg="add del mod">
          <ac:chgData name="Martin Štroner" userId="f57dc7ba9f2ddb92" providerId="LiveId" clId="{F09293BE-5CD9-4BB4-871C-7DF125EAAD24}" dt="2026-02-19T08:55:48.135" v="312" actId="478"/>
          <ac:spMkLst>
            <pc:docMk/>
            <pc:sldMk cId="1428068701" sldId="312"/>
            <ac:spMk id="4" creationId="{499CAE90-1E1C-9DC8-8F22-27BBD7207AAF}"/>
          </ac:spMkLst>
        </pc:spChg>
        <pc:spChg chg="add mod">
          <ac:chgData name="Martin Štroner" userId="f57dc7ba9f2ddb92" providerId="LiveId" clId="{F09293BE-5CD9-4BB4-871C-7DF125EAAD24}" dt="2026-02-19T08:55:40.791" v="311"/>
          <ac:spMkLst>
            <pc:docMk/>
            <pc:sldMk cId="1428068701" sldId="312"/>
            <ac:spMk id="5" creationId="{8E9CCEE7-7AE3-1CC7-6EF9-5B39C0C02B35}"/>
          </ac:spMkLst>
        </pc:spChg>
        <pc:spChg chg="add mod">
          <ac:chgData name="Martin Štroner" userId="f57dc7ba9f2ddb92" providerId="LiveId" clId="{F09293BE-5CD9-4BB4-871C-7DF125EAAD24}" dt="2026-02-19T08:55:40.791" v="311"/>
          <ac:spMkLst>
            <pc:docMk/>
            <pc:sldMk cId="1428068701" sldId="312"/>
            <ac:spMk id="6" creationId="{EA728F83-4377-6C7B-42A9-AF1B9E5D4FA5}"/>
          </ac:spMkLst>
        </pc:spChg>
        <pc:spChg chg="del mod">
          <ac:chgData name="Martin Štroner" userId="f57dc7ba9f2ddb92" providerId="LiveId" clId="{F09293BE-5CD9-4BB4-871C-7DF125EAAD24}" dt="2026-02-19T08:55:39.056" v="310" actId="478"/>
          <ac:spMkLst>
            <pc:docMk/>
            <pc:sldMk cId="1428068701" sldId="312"/>
            <ac:spMk id="8" creationId="{00000000-0000-0000-0000-000000000000}"/>
          </ac:spMkLst>
        </pc:spChg>
        <pc:picChg chg="add mod">
          <ac:chgData name="Martin Štroner" userId="f57dc7ba9f2ddb92" providerId="LiveId" clId="{F09293BE-5CD9-4BB4-871C-7DF125EAAD24}" dt="2026-02-19T08:55:40.791" v="311"/>
          <ac:picMkLst>
            <pc:docMk/>
            <pc:sldMk cId="1428068701" sldId="312"/>
            <ac:picMk id="9" creationId="{3F4EF2DE-0A2C-7BD9-9FF9-C96B7B09A467}"/>
          </ac:picMkLst>
        </pc:picChg>
      </pc:sldChg>
      <pc:sldChg chg="addSp delSp modSp mod">
        <pc:chgData name="Martin Štroner" userId="f57dc7ba9f2ddb92" providerId="LiveId" clId="{F09293BE-5CD9-4BB4-871C-7DF125EAAD24}" dt="2026-02-19T09:00:37.384" v="400" actId="207"/>
        <pc:sldMkLst>
          <pc:docMk/>
          <pc:sldMk cId="906929346" sldId="343"/>
        </pc:sldMkLst>
        <pc:spChg chg="add del mod">
          <ac:chgData name="Martin Štroner" userId="f57dc7ba9f2ddb92" providerId="LiveId" clId="{F09293BE-5CD9-4BB4-871C-7DF125EAAD24}" dt="2026-02-19T09:00:37.384" v="400" actId="207"/>
          <ac:spMkLst>
            <pc:docMk/>
            <pc:sldMk cId="906929346" sldId="343"/>
            <ac:spMk id="2" creationId="{1D704AA8-43D8-21E1-E6BC-15E6362736FB}"/>
          </ac:spMkLst>
        </pc:spChg>
        <pc:picChg chg="del">
          <ac:chgData name="Martin Štroner" userId="f57dc7ba9f2ddb92" providerId="LiveId" clId="{F09293BE-5CD9-4BB4-871C-7DF125EAAD24}" dt="2026-02-19T08:58:17.008" v="341" actId="478"/>
          <ac:picMkLst>
            <pc:docMk/>
            <pc:sldMk cId="906929346" sldId="343"/>
            <ac:picMk id="3" creationId="{6E190D0A-72DE-7E97-DC2A-9C82E9CD0EF8}"/>
          </ac:picMkLst>
        </pc:picChg>
        <pc:picChg chg="del">
          <ac:chgData name="Martin Štroner" userId="f57dc7ba9f2ddb92" providerId="LiveId" clId="{F09293BE-5CD9-4BB4-871C-7DF125EAAD24}" dt="2026-02-19T08:58:11.634" v="337" actId="478"/>
          <ac:picMkLst>
            <pc:docMk/>
            <pc:sldMk cId="906929346" sldId="343"/>
            <ac:picMk id="5" creationId="{9F310FCF-2A94-0EAF-3ED2-31C4BA025913}"/>
          </ac:picMkLst>
        </pc:picChg>
        <pc:picChg chg="del">
          <ac:chgData name="Martin Štroner" userId="f57dc7ba9f2ddb92" providerId="LiveId" clId="{F09293BE-5CD9-4BB4-871C-7DF125EAAD24}" dt="2026-02-19T08:58:11.019" v="336" actId="478"/>
          <ac:picMkLst>
            <pc:docMk/>
            <pc:sldMk cId="906929346" sldId="343"/>
            <ac:picMk id="6" creationId="{E195EAF3-0B61-14D8-1582-9B8E8BAAEC2E}"/>
          </ac:picMkLst>
        </pc:picChg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2633609518" sldId="344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2893094783" sldId="345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3526294956" sldId="346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1692372436" sldId="350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844125358" sldId="351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1824658353" sldId="352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3651520214" sldId="353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3315387376" sldId="354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2090768529" sldId="356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3705951977" sldId="357"/>
        </pc:sldMkLst>
      </pc:sldChg>
      <pc:sldChg chg="del">
        <pc:chgData name="Martin Štroner" userId="f57dc7ba9f2ddb92" providerId="LiveId" clId="{F09293BE-5CD9-4BB4-871C-7DF125EAAD24}" dt="2026-02-19T08:54:19.813" v="305" actId="47"/>
        <pc:sldMkLst>
          <pc:docMk/>
          <pc:sldMk cId="4091207047" sldId="358"/>
        </pc:sldMkLst>
      </pc:sldChg>
      <pc:sldChg chg="del">
        <pc:chgData name="Martin Štroner" userId="f57dc7ba9f2ddb92" providerId="LiveId" clId="{F09293BE-5CD9-4BB4-871C-7DF125EAAD24}" dt="2026-02-19T09:27:44.619" v="735" actId="47"/>
        <pc:sldMkLst>
          <pc:docMk/>
          <pc:sldMk cId="4177952442" sldId="360"/>
        </pc:sldMkLst>
      </pc:sldChg>
      <pc:sldChg chg="del">
        <pc:chgData name="Martin Štroner" userId="f57dc7ba9f2ddb92" providerId="LiveId" clId="{F09293BE-5CD9-4BB4-871C-7DF125EAAD24}" dt="2026-02-19T09:44:58.529" v="1560" actId="47"/>
        <pc:sldMkLst>
          <pc:docMk/>
          <pc:sldMk cId="343912981" sldId="361"/>
        </pc:sldMkLst>
      </pc:sldChg>
      <pc:sldChg chg="del">
        <pc:chgData name="Martin Štroner" userId="f57dc7ba9f2ddb92" providerId="LiveId" clId="{F09293BE-5CD9-4BB4-871C-7DF125EAAD24}" dt="2026-02-19T09:27:44.619" v="735" actId="47"/>
        <pc:sldMkLst>
          <pc:docMk/>
          <pc:sldMk cId="4250516923" sldId="362"/>
        </pc:sldMkLst>
      </pc:sldChg>
      <pc:sldChg chg="del">
        <pc:chgData name="Martin Štroner" userId="f57dc7ba9f2ddb92" providerId="LiveId" clId="{F09293BE-5CD9-4BB4-871C-7DF125EAAD24}" dt="2026-02-19T09:27:44.619" v="735" actId="47"/>
        <pc:sldMkLst>
          <pc:docMk/>
          <pc:sldMk cId="1787833312" sldId="363"/>
        </pc:sldMkLst>
      </pc:sldChg>
      <pc:sldChg chg="del">
        <pc:chgData name="Martin Štroner" userId="f57dc7ba9f2ddb92" providerId="LiveId" clId="{F09293BE-5CD9-4BB4-871C-7DF125EAAD24}" dt="2026-02-19T09:27:44.619" v="735" actId="47"/>
        <pc:sldMkLst>
          <pc:docMk/>
          <pc:sldMk cId="2040076767" sldId="364"/>
        </pc:sldMkLst>
      </pc:sldChg>
      <pc:sldChg chg="del">
        <pc:chgData name="Martin Štroner" userId="f57dc7ba9f2ddb92" providerId="LiveId" clId="{F09293BE-5CD9-4BB4-871C-7DF125EAAD24}" dt="2026-02-19T09:27:44.619" v="735" actId="47"/>
        <pc:sldMkLst>
          <pc:docMk/>
          <pc:sldMk cId="3340182076" sldId="365"/>
        </pc:sldMkLst>
      </pc:sldChg>
      <pc:sldChg chg="del">
        <pc:chgData name="Martin Štroner" userId="f57dc7ba9f2ddb92" providerId="LiveId" clId="{F09293BE-5CD9-4BB4-871C-7DF125EAAD24}" dt="2026-02-19T09:41:30.561" v="1409" actId="47"/>
        <pc:sldMkLst>
          <pc:docMk/>
          <pc:sldMk cId="4129491246" sldId="366"/>
        </pc:sldMkLst>
      </pc:sldChg>
      <pc:sldChg chg="del">
        <pc:chgData name="Martin Štroner" userId="f57dc7ba9f2ddb92" providerId="LiveId" clId="{F09293BE-5CD9-4BB4-871C-7DF125EAAD24}" dt="2026-02-19T09:32:28.529" v="736" actId="47"/>
        <pc:sldMkLst>
          <pc:docMk/>
          <pc:sldMk cId="1632631194" sldId="367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2318362444" sldId="368"/>
        </pc:sldMkLst>
      </pc:sldChg>
      <pc:sldChg chg="del">
        <pc:chgData name="Martin Štroner" userId="f57dc7ba9f2ddb92" providerId="LiveId" clId="{F09293BE-5CD9-4BB4-871C-7DF125EAAD24}" dt="2026-02-19T09:27:35.873" v="734" actId="47"/>
        <pc:sldMkLst>
          <pc:docMk/>
          <pc:sldMk cId="3611120308" sldId="369"/>
        </pc:sldMkLst>
      </pc:sldChg>
      <pc:sldChg chg="addSp modSp mod ord">
        <pc:chgData name="Martin Štroner" userId="f57dc7ba9f2ddb92" providerId="LiveId" clId="{F09293BE-5CD9-4BB4-871C-7DF125EAAD24}" dt="2026-02-19T09:43:12.885" v="1485" actId="1076"/>
        <pc:sldMkLst>
          <pc:docMk/>
          <pc:sldMk cId="2556764072" sldId="370"/>
        </pc:sldMkLst>
        <pc:spChg chg="mod">
          <ac:chgData name="Martin Štroner" userId="f57dc7ba9f2ddb92" providerId="LiveId" clId="{F09293BE-5CD9-4BB4-871C-7DF125EAAD24}" dt="2026-02-19T09:42:36.043" v="1440" actId="20577"/>
          <ac:spMkLst>
            <pc:docMk/>
            <pc:sldMk cId="2556764072" sldId="370"/>
            <ac:spMk id="4" creationId="{7E93A8FF-64A5-B2D8-85F9-765B71E47F8B}"/>
          </ac:spMkLst>
        </pc:spChg>
        <pc:spChg chg="add mod">
          <ac:chgData name="Martin Štroner" userId="f57dc7ba9f2ddb92" providerId="LiveId" clId="{F09293BE-5CD9-4BB4-871C-7DF125EAAD24}" dt="2026-02-19T09:43:12.885" v="1485" actId="1076"/>
          <ac:spMkLst>
            <pc:docMk/>
            <pc:sldMk cId="2556764072" sldId="370"/>
            <ac:spMk id="5" creationId="{956A2E01-D545-5138-569F-D37B28B0CC28}"/>
          </ac:spMkLst>
        </pc:spChg>
      </pc:sldChg>
      <pc:sldChg chg="del">
        <pc:chgData name="Martin Štroner" userId="f57dc7ba9f2ddb92" providerId="LiveId" clId="{F09293BE-5CD9-4BB4-871C-7DF125EAAD24}" dt="2026-02-19T09:44:52.960" v="1559" actId="47"/>
        <pc:sldMkLst>
          <pc:docMk/>
          <pc:sldMk cId="3586064584" sldId="371"/>
        </pc:sldMkLst>
      </pc:sldChg>
      <pc:sldChg chg="del">
        <pc:chgData name="Martin Štroner" userId="f57dc7ba9f2ddb92" providerId="LiveId" clId="{F09293BE-5CD9-4BB4-871C-7DF125EAAD24}" dt="2026-02-19T09:45:01.284" v="1561" actId="47"/>
        <pc:sldMkLst>
          <pc:docMk/>
          <pc:sldMk cId="3007020655" sldId="372"/>
        </pc:sldMkLst>
      </pc:sldChg>
      <pc:sldChg chg="del">
        <pc:chgData name="Martin Štroner" userId="f57dc7ba9f2ddb92" providerId="LiveId" clId="{F09293BE-5CD9-4BB4-871C-7DF125EAAD24}" dt="2026-02-19T09:45:03.128" v="1562" actId="47"/>
        <pc:sldMkLst>
          <pc:docMk/>
          <pc:sldMk cId="1164880786" sldId="373"/>
        </pc:sldMkLst>
      </pc:sldChg>
      <pc:sldChg chg="modSp add mod">
        <pc:chgData name="Martin Štroner" userId="f57dc7ba9f2ddb92" providerId="LiveId" clId="{F09293BE-5CD9-4BB4-871C-7DF125EAAD24}" dt="2026-02-19T10:02:33.879" v="2338" actId="20577"/>
        <pc:sldMkLst>
          <pc:docMk/>
          <pc:sldMk cId="1337604712" sldId="374"/>
        </pc:sldMkLst>
        <pc:spChg chg="mod">
          <ac:chgData name="Martin Štroner" userId="f57dc7ba9f2ddb92" providerId="LiveId" clId="{F09293BE-5CD9-4BB4-871C-7DF125EAAD24}" dt="2026-02-19T10:02:33.879" v="2338" actId="20577"/>
          <ac:spMkLst>
            <pc:docMk/>
            <pc:sldMk cId="1337604712" sldId="374"/>
            <ac:spMk id="4" creationId="{A75A3DE6-D3EC-F45F-E758-6988978C80AD}"/>
          </ac:spMkLst>
        </pc:spChg>
        <pc:picChg chg="mod">
          <ac:chgData name="Martin Štroner" userId="f57dc7ba9f2ddb92" providerId="LiveId" clId="{F09293BE-5CD9-4BB4-871C-7DF125EAAD24}" dt="2026-02-19T09:44:10.105" v="1548" actId="1035"/>
          <ac:picMkLst>
            <pc:docMk/>
            <pc:sldMk cId="1337604712" sldId="374"/>
            <ac:picMk id="5" creationId="{E1FBFA36-D833-4B2A-8496-45B6A99F7A85}"/>
          </ac:picMkLst>
        </pc:picChg>
        <pc:picChg chg="mod">
          <ac:chgData name="Martin Štroner" userId="f57dc7ba9f2ddb92" providerId="LiveId" clId="{F09293BE-5CD9-4BB4-871C-7DF125EAAD24}" dt="2026-02-19T09:44:34.385" v="1557" actId="1036"/>
          <ac:picMkLst>
            <pc:docMk/>
            <pc:sldMk cId="1337604712" sldId="374"/>
            <ac:picMk id="8" creationId="{0FE37174-04DC-F1CC-36EF-5D3AE29EFA38}"/>
          </ac:picMkLst>
        </pc:picChg>
        <pc:picChg chg="mod">
          <ac:chgData name="Martin Štroner" userId="f57dc7ba9f2ddb92" providerId="LiveId" clId="{F09293BE-5CD9-4BB4-871C-7DF125EAAD24}" dt="2026-02-19T09:44:21.939" v="1551" actId="1076"/>
          <ac:picMkLst>
            <pc:docMk/>
            <pc:sldMk cId="1337604712" sldId="374"/>
            <ac:picMk id="9" creationId="{4E4FEEE9-FA3B-3524-D52D-772DC01B6ED3}"/>
          </ac:picMkLst>
        </pc:picChg>
        <pc:picChg chg="mod">
          <ac:chgData name="Martin Štroner" userId="f57dc7ba9f2ddb92" providerId="LiveId" clId="{F09293BE-5CD9-4BB4-871C-7DF125EAAD24}" dt="2026-02-19T09:44:32.577" v="1552" actId="1076"/>
          <ac:picMkLst>
            <pc:docMk/>
            <pc:sldMk cId="1337604712" sldId="374"/>
            <ac:picMk id="10" creationId="{E4C3AABA-92F9-2E6C-C327-1D314603039A}"/>
          </ac:picMkLst>
        </pc:picChg>
      </pc:sldChg>
      <pc:sldChg chg="addSp modSp add mod">
        <pc:chgData name="Martin Štroner" userId="f57dc7ba9f2ddb92" providerId="LiveId" clId="{F09293BE-5CD9-4BB4-871C-7DF125EAAD24}" dt="2026-02-19T08:56:39.903" v="325" actId="120"/>
        <pc:sldMkLst>
          <pc:docMk/>
          <pc:sldMk cId="865486953" sldId="375"/>
        </pc:sldMkLst>
        <pc:spChg chg="mod">
          <ac:chgData name="Martin Štroner" userId="f57dc7ba9f2ddb92" providerId="LiveId" clId="{F09293BE-5CD9-4BB4-871C-7DF125EAAD24}" dt="2026-02-19T08:56:39.903" v="325" actId="120"/>
          <ac:spMkLst>
            <pc:docMk/>
            <pc:sldMk cId="865486953" sldId="375"/>
            <ac:spMk id="8" creationId="{482BEF9E-F970-9EF1-26BE-B1B39DFE0F3F}"/>
          </ac:spMkLst>
        </pc:spChg>
        <pc:picChg chg="add mod">
          <ac:chgData name="Martin Štroner" userId="f57dc7ba9f2ddb92" providerId="LiveId" clId="{F09293BE-5CD9-4BB4-871C-7DF125EAAD24}" dt="2026-02-19T08:56:27.879" v="323" actId="1036"/>
          <ac:picMkLst>
            <pc:docMk/>
            <pc:sldMk cId="865486953" sldId="375"/>
            <ac:picMk id="3" creationId="{4445AB25-06EB-0E92-6404-57F8BC453DEA}"/>
          </ac:picMkLst>
        </pc:picChg>
        <pc:picChg chg="add mod">
          <ac:chgData name="Martin Štroner" userId="f57dc7ba9f2ddb92" providerId="LiveId" clId="{F09293BE-5CD9-4BB4-871C-7DF125EAAD24}" dt="2026-02-19T08:56:21.002" v="314"/>
          <ac:picMkLst>
            <pc:docMk/>
            <pc:sldMk cId="865486953" sldId="375"/>
            <ac:picMk id="4" creationId="{AD2455CA-DE76-68A8-02B0-E0881C4AC05B}"/>
          </ac:picMkLst>
        </pc:picChg>
        <pc:picChg chg="add mod">
          <ac:chgData name="Martin Štroner" userId="f57dc7ba9f2ddb92" providerId="LiveId" clId="{F09293BE-5CD9-4BB4-871C-7DF125EAAD24}" dt="2026-02-19T08:56:25.034" v="320" actId="1036"/>
          <ac:picMkLst>
            <pc:docMk/>
            <pc:sldMk cId="865486953" sldId="375"/>
            <ac:picMk id="5" creationId="{74C46F44-D05B-61E7-38BA-1F4917E9B293}"/>
          </ac:picMkLst>
        </pc:picChg>
      </pc:sldChg>
      <pc:sldChg chg="add del">
        <pc:chgData name="Martin Štroner" userId="f57dc7ba9f2ddb92" providerId="LiveId" clId="{F09293BE-5CD9-4BB4-871C-7DF125EAAD24}" dt="2026-02-19T09:39:05.597" v="1397" actId="47"/>
        <pc:sldMkLst>
          <pc:docMk/>
          <pc:sldMk cId="123479704" sldId="376"/>
        </pc:sldMkLst>
      </pc:sldChg>
      <pc:sldChg chg="addSp delSp modSp add mod">
        <pc:chgData name="Martin Štroner" userId="f57dc7ba9f2ddb92" providerId="LiveId" clId="{F09293BE-5CD9-4BB4-871C-7DF125EAAD24}" dt="2026-02-19T08:57:32.055" v="334" actId="167"/>
        <pc:sldMkLst>
          <pc:docMk/>
          <pc:sldMk cId="1776289586" sldId="377"/>
        </pc:sldMkLst>
        <pc:picChg chg="del">
          <ac:chgData name="Martin Štroner" userId="f57dc7ba9f2ddb92" providerId="LiveId" clId="{F09293BE-5CD9-4BB4-871C-7DF125EAAD24}" dt="2026-02-19T08:56:51.027" v="328" actId="478"/>
          <ac:picMkLst>
            <pc:docMk/>
            <pc:sldMk cId="1776289586" sldId="377"/>
            <ac:picMk id="3" creationId="{F3A23B98-FC8D-239A-82A1-5816630F87D9}"/>
          </ac:picMkLst>
        </pc:picChg>
        <pc:picChg chg="del">
          <ac:chgData name="Martin Štroner" userId="f57dc7ba9f2ddb92" providerId="LiveId" clId="{F09293BE-5CD9-4BB4-871C-7DF125EAAD24}" dt="2026-02-19T08:56:50.515" v="327" actId="478"/>
          <ac:picMkLst>
            <pc:docMk/>
            <pc:sldMk cId="1776289586" sldId="377"/>
            <ac:picMk id="4" creationId="{29D2D6C5-89F2-581E-C5F8-8ACE7C5AD5FB}"/>
          </ac:picMkLst>
        </pc:picChg>
        <pc:picChg chg="del">
          <ac:chgData name="Martin Štroner" userId="f57dc7ba9f2ddb92" providerId="LiveId" clId="{F09293BE-5CD9-4BB4-871C-7DF125EAAD24}" dt="2026-02-19T08:56:51.614" v="329" actId="478"/>
          <ac:picMkLst>
            <pc:docMk/>
            <pc:sldMk cId="1776289586" sldId="377"/>
            <ac:picMk id="5" creationId="{9D234267-9A13-83A0-B270-0EFEDE95F1BE}"/>
          </ac:picMkLst>
        </pc:picChg>
        <pc:picChg chg="add mod ord">
          <ac:chgData name="Martin Štroner" userId="f57dc7ba9f2ddb92" providerId="LiveId" clId="{F09293BE-5CD9-4BB4-871C-7DF125EAAD24}" dt="2026-02-19T08:57:32.055" v="334" actId="167"/>
          <ac:picMkLst>
            <pc:docMk/>
            <pc:sldMk cId="1776289586" sldId="377"/>
            <ac:picMk id="6" creationId="{40AE5DED-CF93-73A6-72A4-B78DE16221D9}"/>
          </ac:picMkLst>
        </pc:picChg>
        <pc:picChg chg="add mod">
          <ac:chgData name="Martin Štroner" userId="f57dc7ba9f2ddb92" providerId="LiveId" clId="{F09293BE-5CD9-4BB4-871C-7DF125EAAD24}" dt="2026-02-19T08:57:10.091" v="331" actId="1076"/>
          <ac:picMkLst>
            <pc:docMk/>
            <pc:sldMk cId="1776289586" sldId="377"/>
            <ac:picMk id="9" creationId="{DCEB5099-CD85-EC4C-3C6A-68D7FEBD811A}"/>
          </ac:picMkLst>
        </pc:picChg>
        <pc:picChg chg="add mod">
          <ac:chgData name="Martin Štroner" userId="f57dc7ba9f2ddb92" providerId="LiveId" clId="{F09293BE-5CD9-4BB4-871C-7DF125EAAD24}" dt="2026-02-19T08:57:16.922" v="333" actId="1076"/>
          <ac:picMkLst>
            <pc:docMk/>
            <pc:sldMk cId="1776289586" sldId="377"/>
            <ac:picMk id="10" creationId="{3187D84C-69DE-227D-EC29-981C482625D1}"/>
          </ac:picMkLst>
        </pc:picChg>
        <pc:picChg chg="add mod">
          <ac:chgData name="Martin Štroner" userId="f57dc7ba9f2ddb92" providerId="LiveId" clId="{F09293BE-5CD9-4BB4-871C-7DF125EAAD24}" dt="2026-02-19T08:56:59.784" v="330"/>
          <ac:picMkLst>
            <pc:docMk/>
            <pc:sldMk cId="1776289586" sldId="377"/>
            <ac:picMk id="11" creationId="{6DA28B7E-14E2-D26A-1F6A-261799DB8DFA}"/>
          </ac:picMkLst>
        </pc:picChg>
      </pc:sldChg>
      <pc:sldChg chg="addSp modSp add mod">
        <pc:chgData name="Martin Štroner" userId="f57dc7ba9f2ddb92" providerId="LiveId" clId="{F09293BE-5CD9-4BB4-871C-7DF125EAAD24}" dt="2026-02-19T12:36:20.405" v="2458" actId="113"/>
        <pc:sldMkLst>
          <pc:docMk/>
          <pc:sldMk cId="914599028" sldId="378"/>
        </pc:sldMkLst>
        <pc:spChg chg="mod">
          <ac:chgData name="Martin Štroner" userId="f57dc7ba9f2ddb92" providerId="LiveId" clId="{F09293BE-5CD9-4BB4-871C-7DF125EAAD24}" dt="2026-02-19T12:36:20.405" v="2458" actId="113"/>
          <ac:spMkLst>
            <pc:docMk/>
            <pc:sldMk cId="914599028" sldId="378"/>
            <ac:spMk id="2" creationId="{66DC73F9-5447-CA87-CF08-4BD4C9686033}"/>
          </ac:spMkLst>
        </pc:spChg>
        <pc:picChg chg="add mod">
          <ac:chgData name="Martin Štroner" userId="f57dc7ba9f2ddb92" providerId="LiveId" clId="{F09293BE-5CD9-4BB4-871C-7DF125EAAD24}" dt="2026-02-19T09:01:44.310" v="422" actId="1076"/>
          <ac:picMkLst>
            <pc:docMk/>
            <pc:sldMk cId="914599028" sldId="378"/>
            <ac:picMk id="3" creationId="{688AA0F9-15A1-6D4F-2E8B-E71864C1AB83}"/>
          </ac:picMkLst>
        </pc:picChg>
        <pc:picChg chg="add mod">
          <ac:chgData name="Martin Štroner" userId="f57dc7ba9f2ddb92" providerId="LiveId" clId="{F09293BE-5CD9-4BB4-871C-7DF125EAAD24}" dt="2026-02-19T09:01:47.703" v="423" actId="1076"/>
          <ac:picMkLst>
            <pc:docMk/>
            <pc:sldMk cId="914599028" sldId="378"/>
            <ac:picMk id="4" creationId="{2D93D650-106B-DA0F-5B1F-EE66168504F4}"/>
          </ac:picMkLst>
        </pc:picChg>
      </pc:sldChg>
      <pc:sldChg chg="addSp delSp modSp add mod setBg">
        <pc:chgData name="Martin Štroner" userId="f57dc7ba9f2ddb92" providerId="LiveId" clId="{F09293BE-5CD9-4BB4-871C-7DF125EAAD24}" dt="2026-02-19T09:02:37.314" v="437"/>
        <pc:sldMkLst>
          <pc:docMk/>
          <pc:sldMk cId="3539745519" sldId="379"/>
        </pc:sldMkLst>
        <pc:spChg chg="del">
          <ac:chgData name="Martin Štroner" userId="f57dc7ba9f2ddb92" providerId="LiveId" clId="{F09293BE-5CD9-4BB4-871C-7DF125EAAD24}" dt="2026-02-19T09:02:17.197" v="427" actId="478"/>
          <ac:spMkLst>
            <pc:docMk/>
            <pc:sldMk cId="3539745519" sldId="379"/>
            <ac:spMk id="2" creationId="{ABFC6E08-C44D-20EC-41F7-BD8A5D707617}"/>
          </ac:spMkLst>
        </pc:spChg>
        <pc:spChg chg="add mod ord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5" creationId="{18CE193A-7F87-27B1-0468-0D7096F7F936}"/>
          </ac:spMkLst>
        </pc:spChg>
        <pc:spChg chg="mod ord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7" creationId="{9A412EB4-E51D-C031-B250-3BFA29765EB1}"/>
          </ac:spMkLst>
        </pc:spChg>
        <pc:spChg chg="mod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8" creationId="{4492D33B-F7CB-F1D5-1C26-49E7DABC0253}"/>
          </ac:spMkLst>
        </pc:spChg>
        <pc:spChg chg="add del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15" creationId="{5EBC18B6-E5C3-4AD1-97A4-E6A3477A0BB9}"/>
          </ac:spMkLst>
        </pc:spChg>
        <pc:spChg chg="add del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17" creationId="{136A4AB6-B72B-4CC6-ADCF-BE807B6C3D71}"/>
          </ac:spMkLst>
        </pc:spChg>
        <pc:spChg chg="add del">
          <ac:chgData name="Martin Štroner" userId="f57dc7ba9f2ddb92" providerId="LiveId" clId="{F09293BE-5CD9-4BB4-871C-7DF125EAAD24}" dt="2026-02-19T09:02:37.314" v="437"/>
          <ac:spMkLst>
            <pc:docMk/>
            <pc:sldMk cId="3539745519" sldId="379"/>
            <ac:spMk id="19" creationId="{B35D540D-9486-4236-952A-F72DC52D79BF}"/>
          </ac:spMkLst>
        </pc:spChg>
        <pc:picChg chg="del">
          <ac:chgData name="Martin Štroner" userId="f57dc7ba9f2ddb92" providerId="LiveId" clId="{F09293BE-5CD9-4BB4-871C-7DF125EAAD24}" dt="2026-02-19T09:02:13.556" v="425" actId="478"/>
          <ac:picMkLst>
            <pc:docMk/>
            <pc:sldMk cId="3539745519" sldId="379"/>
            <ac:picMk id="3" creationId="{38D43964-DC82-826E-44FB-E84894FC4696}"/>
          </ac:picMkLst>
        </pc:picChg>
        <pc:picChg chg="del">
          <ac:chgData name="Martin Štroner" userId="f57dc7ba9f2ddb92" providerId="LiveId" clId="{F09293BE-5CD9-4BB4-871C-7DF125EAAD24}" dt="2026-02-19T09:02:14.437" v="426" actId="478"/>
          <ac:picMkLst>
            <pc:docMk/>
            <pc:sldMk cId="3539745519" sldId="379"/>
            <ac:picMk id="4" creationId="{178A79B3-87E6-0AAD-FA7A-CA95DC2628C5}"/>
          </ac:picMkLst>
        </pc:picChg>
        <pc:picChg chg="add mod">
          <ac:chgData name="Martin Štroner" userId="f57dc7ba9f2ddb92" providerId="LiveId" clId="{F09293BE-5CD9-4BB4-871C-7DF125EAAD24}" dt="2026-02-19T09:02:37.314" v="437"/>
          <ac:picMkLst>
            <pc:docMk/>
            <pc:sldMk cId="3539745519" sldId="379"/>
            <ac:picMk id="6" creationId="{58A16107-D512-86E1-CA9E-452720A7C7C4}"/>
          </ac:picMkLst>
        </pc:picChg>
        <pc:picChg chg="add mod ord">
          <ac:chgData name="Martin Štroner" userId="f57dc7ba9f2ddb92" providerId="LiveId" clId="{F09293BE-5CD9-4BB4-871C-7DF125EAAD24}" dt="2026-02-19T09:02:37.314" v="437"/>
          <ac:picMkLst>
            <pc:docMk/>
            <pc:sldMk cId="3539745519" sldId="379"/>
            <ac:picMk id="9" creationId="{18971EF5-E7D2-FD4F-0D39-F2A25F8719CC}"/>
          </ac:picMkLst>
        </pc:picChg>
        <pc:picChg chg="add mod">
          <ac:chgData name="Martin Štroner" userId="f57dc7ba9f2ddb92" providerId="LiveId" clId="{F09293BE-5CD9-4BB4-871C-7DF125EAAD24}" dt="2026-02-19T09:02:37.314" v="437"/>
          <ac:picMkLst>
            <pc:docMk/>
            <pc:sldMk cId="3539745519" sldId="379"/>
            <ac:picMk id="10" creationId="{7CE53A5B-C8D1-12DE-834C-3BA95EC1213F}"/>
          </ac:picMkLst>
        </pc:picChg>
      </pc:sldChg>
      <pc:sldChg chg="addSp delSp modSp add mod">
        <pc:chgData name="Martin Štroner" userId="f57dc7ba9f2ddb92" providerId="LiveId" clId="{F09293BE-5CD9-4BB4-871C-7DF125EAAD24}" dt="2026-02-19T09:05:06.728" v="489" actId="1076"/>
        <pc:sldMkLst>
          <pc:docMk/>
          <pc:sldMk cId="3404609545" sldId="380"/>
        </pc:sldMkLst>
        <pc:spChg chg="mod">
          <ac:chgData name="Martin Štroner" userId="f57dc7ba9f2ddb92" providerId="LiveId" clId="{F09293BE-5CD9-4BB4-871C-7DF125EAAD24}" dt="2026-02-19T09:05:04.885" v="488" actId="20577"/>
          <ac:spMkLst>
            <pc:docMk/>
            <pc:sldMk cId="3404609545" sldId="380"/>
            <ac:spMk id="5" creationId="{6A43FCFA-5857-35F3-06ED-0F574CF6C4F9}"/>
          </ac:spMkLst>
        </pc:spChg>
        <pc:picChg chg="add mod">
          <ac:chgData name="Martin Štroner" userId="f57dc7ba9f2ddb92" providerId="LiveId" clId="{F09293BE-5CD9-4BB4-871C-7DF125EAAD24}" dt="2026-02-19T09:05:06.728" v="489" actId="1076"/>
          <ac:picMkLst>
            <pc:docMk/>
            <pc:sldMk cId="3404609545" sldId="380"/>
            <ac:picMk id="2" creationId="{B8398C17-BCDD-F2CB-264B-1A8B51BA2A27}"/>
          </ac:picMkLst>
        </pc:picChg>
        <pc:picChg chg="del">
          <ac:chgData name="Martin Štroner" userId="f57dc7ba9f2ddb92" providerId="LiveId" clId="{F09293BE-5CD9-4BB4-871C-7DF125EAAD24}" dt="2026-02-19T09:02:51.446" v="439" actId="478"/>
          <ac:picMkLst>
            <pc:docMk/>
            <pc:sldMk cId="3404609545" sldId="380"/>
            <ac:picMk id="6" creationId="{D234944B-1CE9-41C8-2B9A-2E4CF51813B7}"/>
          </ac:picMkLst>
        </pc:picChg>
        <pc:picChg chg="del">
          <ac:chgData name="Martin Štroner" userId="f57dc7ba9f2ddb92" providerId="LiveId" clId="{F09293BE-5CD9-4BB4-871C-7DF125EAAD24}" dt="2026-02-19T09:02:52.459" v="441" actId="478"/>
          <ac:picMkLst>
            <pc:docMk/>
            <pc:sldMk cId="3404609545" sldId="380"/>
            <ac:picMk id="9" creationId="{002ACB62-735D-A30D-7038-DC82BDF6C3C3}"/>
          </ac:picMkLst>
        </pc:picChg>
        <pc:picChg chg="del">
          <ac:chgData name="Martin Štroner" userId="f57dc7ba9f2ddb92" providerId="LiveId" clId="{F09293BE-5CD9-4BB4-871C-7DF125EAAD24}" dt="2026-02-19T09:02:52" v="440" actId="478"/>
          <ac:picMkLst>
            <pc:docMk/>
            <pc:sldMk cId="3404609545" sldId="380"/>
            <ac:picMk id="10" creationId="{1A649A12-C0F1-C535-658D-CD7DA148C8DF}"/>
          </ac:picMkLst>
        </pc:picChg>
      </pc:sldChg>
      <pc:sldChg chg="add">
        <pc:chgData name="Martin Štroner" userId="f57dc7ba9f2ddb92" providerId="LiveId" clId="{F09293BE-5CD9-4BB4-871C-7DF125EAAD24}" dt="2026-02-19T20:26:34.475" v="2644"/>
        <pc:sldMkLst>
          <pc:docMk/>
          <pc:sldMk cId="2368900027" sldId="381"/>
        </pc:sldMkLst>
      </pc:sldChg>
      <pc:sldChg chg="addSp delSp modSp add del mod">
        <pc:chgData name="Martin Štroner" userId="f57dc7ba9f2ddb92" providerId="LiveId" clId="{F09293BE-5CD9-4BB4-871C-7DF125EAAD24}" dt="2026-02-19T20:26:25.447" v="2643" actId="2696"/>
        <pc:sldMkLst>
          <pc:docMk/>
          <pc:sldMk cId="4171678703" sldId="381"/>
        </pc:sldMkLst>
        <pc:spChg chg="add del mod">
          <ac:chgData name="Martin Štroner" userId="f57dc7ba9f2ddb92" providerId="LiveId" clId="{F09293BE-5CD9-4BB4-871C-7DF125EAAD24}" dt="2026-02-19T09:08:11.961" v="496" actId="478"/>
          <ac:spMkLst>
            <pc:docMk/>
            <pc:sldMk cId="4171678703" sldId="381"/>
            <ac:spMk id="4" creationId="{ABAD6A61-F45E-D971-ADED-1B153369854A}"/>
          </ac:spMkLst>
        </pc:spChg>
        <pc:spChg chg="del">
          <ac:chgData name="Martin Štroner" userId="f57dc7ba9f2ddb92" providerId="LiveId" clId="{F09293BE-5CD9-4BB4-871C-7DF125EAAD24}" dt="2026-02-19T09:05:29.130" v="491" actId="478"/>
          <ac:spMkLst>
            <pc:docMk/>
            <pc:sldMk cId="4171678703" sldId="381"/>
            <ac:spMk id="5" creationId="{A50CB695-18F9-7ECE-ACB3-9549FE1A6F95}"/>
          </ac:spMkLst>
        </pc:spChg>
        <pc:spChg chg="add del mod">
          <ac:chgData name="Martin Štroner" userId="f57dc7ba9f2ddb92" providerId="LiveId" clId="{F09293BE-5CD9-4BB4-871C-7DF125EAAD24}" dt="2026-02-19T09:17:47.613" v="624" actId="478"/>
          <ac:spMkLst>
            <pc:docMk/>
            <pc:sldMk cId="4171678703" sldId="381"/>
            <ac:spMk id="6" creationId="{599EAE3D-8B5F-A048-3F13-A241CF99A120}"/>
          </ac:spMkLst>
        </pc:spChg>
        <pc:spChg chg="add mod">
          <ac:chgData name="Martin Štroner" userId="f57dc7ba9f2ddb92" providerId="LiveId" clId="{F09293BE-5CD9-4BB4-871C-7DF125EAAD24}" dt="2026-02-19T09:42:08.262" v="1412" actId="113"/>
          <ac:spMkLst>
            <pc:docMk/>
            <pc:sldMk cId="4171678703" sldId="381"/>
            <ac:spMk id="9" creationId="{B565691B-B818-98C7-5283-1C058CA61CCA}"/>
          </ac:spMkLst>
        </pc:spChg>
        <pc:picChg chg="del">
          <ac:chgData name="Martin Štroner" userId="f57dc7ba9f2ddb92" providerId="LiveId" clId="{F09293BE-5CD9-4BB4-871C-7DF125EAAD24}" dt="2026-02-19T09:05:29.652" v="492" actId="478"/>
          <ac:picMkLst>
            <pc:docMk/>
            <pc:sldMk cId="4171678703" sldId="381"/>
            <ac:picMk id="2" creationId="{CD1746D1-C438-E48D-A326-9AEB59314F9F}"/>
          </ac:picMkLst>
        </pc:picChg>
        <pc:inkChg chg="add del mod">
          <ac:chgData name="Martin Štroner" userId="f57dc7ba9f2ddb92" providerId="LiveId" clId="{F09293BE-5CD9-4BB4-871C-7DF125EAAD24}" dt="2026-02-19T09:17:54.656" v="627" actId="478"/>
          <ac:inkMkLst>
            <pc:docMk/>
            <pc:sldMk cId="4171678703" sldId="381"/>
            <ac:inkMk id="10" creationId="{544F0BD6-6E21-FF4E-A720-663294B15050}"/>
          </ac:inkMkLst>
        </pc:inkChg>
        <pc:inkChg chg="add mod">
          <ac:chgData name="Martin Štroner" userId="f57dc7ba9f2ddb92" providerId="LiveId" clId="{F09293BE-5CD9-4BB4-871C-7DF125EAAD24}" dt="2026-02-19T09:18:06.214" v="628"/>
          <ac:inkMkLst>
            <pc:docMk/>
            <pc:sldMk cId="4171678703" sldId="381"/>
            <ac:inkMk id="11" creationId="{C2CF161E-64B0-F21E-3BF4-E2DB7017EC02}"/>
          </ac:inkMkLst>
        </pc:inkChg>
        <pc:inkChg chg="add mod">
          <ac:chgData name="Martin Štroner" userId="f57dc7ba9f2ddb92" providerId="LiveId" clId="{F09293BE-5CD9-4BB4-871C-7DF125EAAD24}" dt="2026-02-19T09:18:06.214" v="628"/>
          <ac:inkMkLst>
            <pc:docMk/>
            <pc:sldMk cId="4171678703" sldId="381"/>
            <ac:inkMk id="12" creationId="{5D086DF1-E1EB-77BD-1CB7-9AACEBABBF22}"/>
          </ac:inkMkLst>
        </pc:inkChg>
      </pc:sldChg>
      <pc:sldChg chg="add del">
        <pc:chgData name="Martin Štroner" userId="f57dc7ba9f2ddb92" providerId="LiveId" clId="{F09293BE-5CD9-4BB4-871C-7DF125EAAD24}" dt="2026-02-19T09:42:20.809" v="1413" actId="47"/>
        <pc:sldMkLst>
          <pc:docMk/>
          <pc:sldMk cId="1750810490" sldId="382"/>
        </pc:sldMkLst>
      </pc:sldChg>
      <pc:sldChg chg="add">
        <pc:chgData name="Martin Štroner" userId="f57dc7ba9f2ddb92" providerId="LiveId" clId="{F09293BE-5CD9-4BB4-871C-7DF125EAAD24}" dt="2026-02-19T20:26:34.475" v="2644"/>
        <pc:sldMkLst>
          <pc:docMk/>
          <pc:sldMk cId="2978660096" sldId="383"/>
        </pc:sldMkLst>
      </pc:sldChg>
      <pc:sldChg chg="addSp delSp modSp add del mod ord">
        <pc:chgData name="Martin Štroner" userId="f57dc7ba9f2ddb92" providerId="LiveId" clId="{F09293BE-5CD9-4BB4-871C-7DF125EAAD24}" dt="2026-02-19T20:26:25.447" v="2643" actId="2696"/>
        <pc:sldMkLst>
          <pc:docMk/>
          <pc:sldMk cId="4245679927" sldId="383"/>
        </pc:sldMkLst>
        <pc:spChg chg="mod">
          <ac:chgData name="Martin Štroner" userId="f57dc7ba9f2ddb92" providerId="LiveId" clId="{F09293BE-5CD9-4BB4-871C-7DF125EAAD24}" dt="2026-02-19T09:25:07.626" v="704" actId="14100"/>
          <ac:spMkLst>
            <pc:docMk/>
            <pc:sldMk cId="4245679927" sldId="383"/>
            <ac:spMk id="6" creationId="{7D746624-2C62-5FB7-6C47-8AC7A5BE2600}"/>
          </ac:spMkLst>
        </pc:spChg>
        <pc:picChg chg="add del mod">
          <ac:chgData name="Martin Štroner" userId="f57dc7ba9f2ddb92" providerId="LiveId" clId="{F09293BE-5CD9-4BB4-871C-7DF125EAAD24}" dt="2026-02-19T09:14:47.254" v="537" actId="478"/>
          <ac:picMkLst>
            <pc:docMk/>
            <pc:sldMk cId="4245679927" sldId="383"/>
            <ac:picMk id="2" creationId="{551C6C3C-4107-64AD-1D9A-992A2CFD166D}"/>
          </ac:picMkLst>
        </pc:picChg>
        <pc:picChg chg="add del mod">
          <ac:chgData name="Martin Štroner" userId="f57dc7ba9f2ddb92" providerId="LiveId" clId="{F09293BE-5CD9-4BB4-871C-7DF125EAAD24}" dt="2026-02-19T09:14:26.534" v="531" actId="478"/>
          <ac:picMkLst>
            <pc:docMk/>
            <pc:sldMk cId="4245679927" sldId="383"/>
            <ac:picMk id="3" creationId="{36020699-9036-48FC-518B-EBC6D56EC34F}"/>
          </ac:picMkLst>
        </pc:picChg>
        <pc:picChg chg="add mod">
          <ac:chgData name="Martin Štroner" userId="f57dc7ba9f2ddb92" providerId="LiveId" clId="{F09293BE-5CD9-4BB4-871C-7DF125EAAD24}" dt="2026-02-19T09:15:45.611" v="553" actId="1076"/>
          <ac:picMkLst>
            <pc:docMk/>
            <pc:sldMk cId="4245679927" sldId="383"/>
            <ac:picMk id="5" creationId="{E8C3C21D-E27F-23B1-2948-44F4A3D8F641}"/>
          </ac:picMkLst>
        </pc:picChg>
        <pc:picChg chg="add mod">
          <ac:chgData name="Martin Štroner" userId="f57dc7ba9f2ddb92" providerId="LiveId" clId="{F09293BE-5CD9-4BB4-871C-7DF125EAAD24}" dt="2026-02-19T09:15:37.263" v="549" actId="1076"/>
          <ac:picMkLst>
            <pc:docMk/>
            <pc:sldMk cId="4245679927" sldId="383"/>
            <ac:picMk id="1026" creationId="{70331656-FFFD-EB7A-674E-2FD4DB19DDD6}"/>
          </ac:picMkLst>
        </pc:picChg>
        <pc:picChg chg="add del mod">
          <ac:chgData name="Martin Štroner" userId="f57dc7ba9f2ddb92" providerId="LiveId" clId="{F09293BE-5CD9-4BB4-871C-7DF125EAAD24}" dt="2026-02-19T09:15:31.741" v="547" actId="478"/>
          <ac:picMkLst>
            <pc:docMk/>
            <pc:sldMk cId="4245679927" sldId="383"/>
            <ac:picMk id="1028" creationId="{D88A2153-9AF2-BEB2-FABE-7C80F3774097}"/>
          </ac:picMkLst>
        </pc:picChg>
      </pc:sldChg>
      <pc:sldChg chg="addSp delSp modSp add del mod">
        <pc:chgData name="Martin Štroner" userId="f57dc7ba9f2ddb92" providerId="LiveId" clId="{F09293BE-5CD9-4BB4-871C-7DF125EAAD24}" dt="2026-02-19T20:26:25.447" v="2643" actId="2696"/>
        <pc:sldMkLst>
          <pc:docMk/>
          <pc:sldMk cId="714236421" sldId="384"/>
        </pc:sldMkLst>
        <pc:spChg chg="add del mod">
          <ac:chgData name="Martin Štroner" userId="f57dc7ba9f2ddb92" providerId="LiveId" clId="{F09293BE-5CD9-4BB4-871C-7DF125EAAD24}" dt="2026-02-19T09:26:18.521" v="713" actId="478"/>
          <ac:spMkLst>
            <pc:docMk/>
            <pc:sldMk cId="714236421" sldId="384"/>
            <ac:spMk id="2" creationId="{18F0A0F6-050F-34CE-55B9-C93ED40AE6FD}"/>
          </ac:spMkLst>
        </pc:spChg>
        <pc:spChg chg="add mod">
          <ac:chgData name="Martin Štroner" userId="f57dc7ba9f2ddb92" providerId="LiveId" clId="{F09293BE-5CD9-4BB4-871C-7DF125EAAD24}" dt="2026-02-19T09:41:59.416" v="1411" actId="113"/>
          <ac:spMkLst>
            <pc:docMk/>
            <pc:sldMk cId="714236421" sldId="384"/>
            <ac:spMk id="6" creationId="{2B2D113B-D5C7-3808-D977-159C166C13B5}"/>
          </ac:spMkLst>
        </pc:spChg>
        <pc:spChg chg="mod">
          <ac:chgData name="Martin Štroner" userId="f57dc7ba9f2ddb92" providerId="LiveId" clId="{F09293BE-5CD9-4BB4-871C-7DF125EAAD24}" dt="2026-02-19T09:26:22.248" v="714" actId="14100"/>
          <ac:spMkLst>
            <pc:docMk/>
            <pc:sldMk cId="714236421" sldId="384"/>
            <ac:spMk id="9" creationId="{86AD5DC6-1701-1E7A-C345-035BA77A7317}"/>
          </ac:spMkLst>
        </pc:spChg>
        <pc:inkChg chg="add del mod">
          <ac:chgData name="Martin Štroner" userId="f57dc7ba9f2ddb92" providerId="LiveId" clId="{F09293BE-5CD9-4BB4-871C-7DF125EAAD24}" dt="2026-02-19T09:26:18.521" v="713" actId="478"/>
          <ac:inkMkLst>
            <pc:docMk/>
            <pc:sldMk cId="714236421" sldId="384"/>
            <ac:inkMk id="3" creationId="{4ED6649C-6056-DC55-1403-0717CB453955}"/>
          </ac:inkMkLst>
        </pc:inkChg>
        <pc:inkChg chg="add del mod">
          <ac:chgData name="Martin Štroner" userId="f57dc7ba9f2ddb92" providerId="LiveId" clId="{F09293BE-5CD9-4BB4-871C-7DF125EAAD24}" dt="2026-02-19T09:26:18.521" v="713" actId="478"/>
          <ac:inkMkLst>
            <pc:docMk/>
            <pc:sldMk cId="714236421" sldId="384"/>
            <ac:inkMk id="4" creationId="{F7258F46-CEE1-39DB-DEAA-BBF2769CECB7}"/>
          </ac:inkMkLst>
        </pc:inkChg>
        <pc:inkChg chg="add del mod">
          <ac:chgData name="Martin Štroner" userId="f57dc7ba9f2ddb92" providerId="LiveId" clId="{F09293BE-5CD9-4BB4-871C-7DF125EAAD24}" dt="2026-02-19T09:26:18.521" v="713" actId="478"/>
          <ac:inkMkLst>
            <pc:docMk/>
            <pc:sldMk cId="714236421" sldId="384"/>
            <ac:inkMk id="5" creationId="{5DB31896-6293-805C-1CA0-1202342B3C6C}"/>
          </ac:inkMkLst>
        </pc:inkChg>
        <pc:inkChg chg="add mod">
          <ac:chgData name="Martin Štroner" userId="f57dc7ba9f2ddb92" providerId="LiveId" clId="{F09293BE-5CD9-4BB4-871C-7DF125EAAD24}" dt="2026-02-19T09:26:28.408" v="716" actId="1076"/>
          <ac:inkMkLst>
            <pc:docMk/>
            <pc:sldMk cId="714236421" sldId="384"/>
            <ac:inkMk id="10" creationId="{31EBD6DA-0A39-CB05-3E02-DEDFC4D2AEC4}"/>
          </ac:inkMkLst>
        </pc:inkChg>
        <pc:inkChg chg="del">
          <ac:chgData name="Martin Štroner" userId="f57dc7ba9f2ddb92" providerId="LiveId" clId="{F09293BE-5CD9-4BB4-871C-7DF125EAAD24}" dt="2026-02-19T09:25:58.395" v="707" actId="478"/>
          <ac:inkMkLst>
            <pc:docMk/>
            <pc:sldMk cId="714236421" sldId="384"/>
            <ac:inkMk id="11" creationId="{E75B8B05-3578-BF99-15E4-A9B50484AFE3}"/>
          </ac:inkMkLst>
        </pc:inkChg>
        <pc:inkChg chg="del">
          <ac:chgData name="Martin Štroner" userId="f57dc7ba9f2ddb92" providerId="LiveId" clId="{F09293BE-5CD9-4BB4-871C-7DF125EAAD24}" dt="2026-02-19T09:25:59.229" v="708" actId="478"/>
          <ac:inkMkLst>
            <pc:docMk/>
            <pc:sldMk cId="714236421" sldId="384"/>
            <ac:inkMk id="12" creationId="{B43A221D-5275-305D-FDD4-83C5088634EA}"/>
          </ac:inkMkLst>
        </pc:inkChg>
        <pc:inkChg chg="add mod">
          <ac:chgData name="Martin Štroner" userId="f57dc7ba9f2ddb92" providerId="LiveId" clId="{F09293BE-5CD9-4BB4-871C-7DF125EAAD24}" dt="2026-02-19T09:26:28.408" v="716" actId="1076"/>
          <ac:inkMkLst>
            <pc:docMk/>
            <pc:sldMk cId="714236421" sldId="384"/>
            <ac:inkMk id="13" creationId="{8A367202-32A5-5424-8A0C-628A628C466E}"/>
          </ac:inkMkLst>
        </pc:inkChg>
        <pc:inkChg chg="add mod">
          <ac:chgData name="Martin Štroner" userId="f57dc7ba9f2ddb92" providerId="LiveId" clId="{F09293BE-5CD9-4BB4-871C-7DF125EAAD24}" dt="2026-02-19T09:26:28.408" v="716" actId="1076"/>
          <ac:inkMkLst>
            <pc:docMk/>
            <pc:sldMk cId="714236421" sldId="384"/>
            <ac:inkMk id="14" creationId="{5A086E83-B31A-5458-E6FC-DCD2897EE91D}"/>
          </ac:inkMkLst>
        </pc:inkChg>
      </pc:sldChg>
      <pc:sldChg chg="add">
        <pc:chgData name="Martin Štroner" userId="f57dc7ba9f2ddb92" providerId="LiveId" clId="{F09293BE-5CD9-4BB4-871C-7DF125EAAD24}" dt="2026-02-19T20:26:34.475" v="2644"/>
        <pc:sldMkLst>
          <pc:docMk/>
          <pc:sldMk cId="3823344656" sldId="384"/>
        </pc:sldMkLst>
      </pc:sldChg>
      <pc:sldChg chg="add">
        <pc:chgData name="Martin Štroner" userId="f57dc7ba9f2ddb92" providerId="LiveId" clId="{F09293BE-5CD9-4BB4-871C-7DF125EAAD24}" dt="2026-02-19T20:26:34.475" v="2644"/>
        <pc:sldMkLst>
          <pc:docMk/>
          <pc:sldMk cId="2355378228" sldId="388"/>
        </pc:sldMkLst>
      </pc:sldChg>
      <pc:sldChg chg="addSp delSp modSp add del mod ord">
        <pc:chgData name="Martin Štroner" userId="f57dc7ba9f2ddb92" providerId="LiveId" clId="{F09293BE-5CD9-4BB4-871C-7DF125EAAD24}" dt="2026-02-19T20:26:25.447" v="2643" actId="2696"/>
        <pc:sldMkLst>
          <pc:docMk/>
          <pc:sldMk cId="2397070271" sldId="388"/>
        </pc:sldMkLst>
        <pc:spChg chg="add del mod">
          <ac:chgData name="Martin Štroner" userId="f57dc7ba9f2ddb92" providerId="LiveId" clId="{F09293BE-5CD9-4BB4-871C-7DF125EAAD24}" dt="2026-02-19T09:19:47.303" v="668" actId="478"/>
          <ac:spMkLst>
            <pc:docMk/>
            <pc:sldMk cId="2397070271" sldId="388"/>
            <ac:spMk id="3" creationId="{B6F76CCD-1FCB-FB39-1DCF-3ACF973CAF54}"/>
          </ac:spMkLst>
        </pc:spChg>
        <pc:spChg chg="del">
          <ac:chgData name="Martin Štroner" userId="f57dc7ba9f2ddb92" providerId="LiveId" clId="{F09293BE-5CD9-4BB4-871C-7DF125EAAD24}" dt="2026-02-19T09:19:45.585" v="667" actId="478"/>
          <ac:spMkLst>
            <pc:docMk/>
            <pc:sldMk cId="2397070271" sldId="388"/>
            <ac:spMk id="4" creationId="{D380F861-F017-0E38-85D8-2C827FFE3032}"/>
          </ac:spMkLst>
        </pc:spChg>
        <pc:spChg chg="add mod">
          <ac:chgData name="Martin Štroner" userId="f57dc7ba9f2ddb92" providerId="LiveId" clId="{F09293BE-5CD9-4BB4-871C-7DF125EAAD24}" dt="2026-02-19T09:20:07.293" v="670"/>
          <ac:spMkLst>
            <pc:docMk/>
            <pc:sldMk cId="2397070271" sldId="388"/>
            <ac:spMk id="5" creationId="{03956ADF-895A-8E6B-CE58-5923EF713AE8}"/>
          </ac:spMkLst>
        </pc:spChg>
        <pc:spChg chg="mod">
          <ac:chgData name="Martin Štroner" userId="f57dc7ba9f2ddb92" providerId="LiveId" clId="{F09293BE-5CD9-4BB4-871C-7DF125EAAD24}" dt="2026-02-19T09:19:36.951" v="666" actId="20577"/>
          <ac:spMkLst>
            <pc:docMk/>
            <pc:sldMk cId="2397070271" sldId="388"/>
            <ac:spMk id="6" creationId="{A03E5377-A734-51D3-5374-58B2CA33A714}"/>
          </ac:spMkLst>
        </pc:spChg>
        <pc:picChg chg="del">
          <ac:chgData name="Martin Štroner" userId="f57dc7ba9f2ddb92" providerId="LiveId" clId="{F09293BE-5CD9-4BB4-871C-7DF125EAAD24}" dt="2026-02-19T09:19:47.970" v="669" actId="478"/>
          <ac:picMkLst>
            <pc:docMk/>
            <pc:sldMk cId="2397070271" sldId="388"/>
            <ac:picMk id="10" creationId="{F3D3E0DC-F8CC-1AA4-EA14-DB7D042ABD3F}"/>
          </ac:picMkLst>
        </pc:picChg>
      </pc:sldChg>
      <pc:sldChg chg="add del">
        <pc:chgData name="Martin Štroner" userId="f57dc7ba9f2ddb92" providerId="LiveId" clId="{F09293BE-5CD9-4BB4-871C-7DF125EAAD24}" dt="2026-02-19T09:39:27.599" v="1398" actId="47"/>
        <pc:sldMkLst>
          <pc:docMk/>
          <pc:sldMk cId="2889175735" sldId="389"/>
        </pc:sldMkLst>
      </pc:sldChg>
      <pc:sldChg chg="delSp modSp add mod">
        <pc:chgData name="Martin Štroner" userId="f57dc7ba9f2ddb92" providerId="LiveId" clId="{F09293BE-5CD9-4BB4-871C-7DF125EAAD24}" dt="2026-02-19T09:38:36.142" v="1396" actId="20577"/>
        <pc:sldMkLst>
          <pc:docMk/>
          <pc:sldMk cId="1374083306" sldId="390"/>
        </pc:sldMkLst>
        <pc:spChg chg="mod">
          <ac:chgData name="Martin Štroner" userId="f57dc7ba9f2ddb92" providerId="LiveId" clId="{F09293BE-5CD9-4BB4-871C-7DF125EAAD24}" dt="2026-02-19T09:38:36.142" v="1396" actId="20577"/>
          <ac:spMkLst>
            <pc:docMk/>
            <pc:sldMk cId="1374083306" sldId="390"/>
            <ac:spMk id="6" creationId="{71841B3E-55A8-A3FD-F620-88C71534AE63}"/>
          </ac:spMkLst>
        </pc:spChg>
        <pc:picChg chg="del">
          <ac:chgData name="Martin Štroner" userId="f57dc7ba9f2ddb92" providerId="LiveId" clId="{F09293BE-5CD9-4BB4-871C-7DF125EAAD24}" dt="2026-02-19T09:33:09.561" v="741" actId="478"/>
          <ac:picMkLst>
            <pc:docMk/>
            <pc:sldMk cId="1374083306" sldId="390"/>
            <ac:picMk id="5" creationId="{4B9AFE77-14F8-1344-1C39-46CF658EDEB3}"/>
          </ac:picMkLst>
        </pc:picChg>
        <pc:picChg chg="del">
          <ac:chgData name="Martin Štroner" userId="f57dc7ba9f2ddb92" providerId="LiveId" clId="{F09293BE-5CD9-4BB4-871C-7DF125EAAD24}" dt="2026-02-19T09:33:08.892" v="740" actId="478"/>
          <ac:picMkLst>
            <pc:docMk/>
            <pc:sldMk cId="1374083306" sldId="390"/>
            <ac:picMk id="1026" creationId="{0469AA93-9DBF-6636-67C1-C05E8B03FB49}"/>
          </ac:picMkLst>
        </pc:picChg>
      </pc:sldChg>
      <pc:sldChg chg="add del">
        <pc:chgData name="Martin Štroner" userId="f57dc7ba9f2ddb92" providerId="LiveId" clId="{F09293BE-5CD9-4BB4-871C-7DF125EAAD24}" dt="2026-02-19T09:33:00.672" v="738" actId="2696"/>
        <pc:sldMkLst>
          <pc:docMk/>
          <pc:sldMk cId="4084783496" sldId="390"/>
        </pc:sldMkLst>
      </pc:sldChg>
      <pc:sldChg chg="addSp modSp add mod">
        <pc:chgData name="Martin Štroner" userId="f57dc7ba9f2ddb92" providerId="LiveId" clId="{F09293BE-5CD9-4BB4-871C-7DF125EAAD24}" dt="2026-02-19T09:40:38.515" v="1407" actId="113"/>
        <pc:sldMkLst>
          <pc:docMk/>
          <pc:sldMk cId="1651401884" sldId="391"/>
        </pc:sldMkLst>
        <pc:spChg chg="mod">
          <ac:chgData name="Martin Štroner" userId="f57dc7ba9f2ddb92" providerId="LiveId" clId="{F09293BE-5CD9-4BB4-871C-7DF125EAAD24}" dt="2026-02-19T09:40:38.515" v="1407" actId="113"/>
          <ac:spMkLst>
            <pc:docMk/>
            <pc:sldMk cId="1651401884" sldId="391"/>
            <ac:spMk id="6" creationId="{62EFC65A-CC96-A450-92B1-827F305BCF34}"/>
          </ac:spMkLst>
        </pc:spChg>
        <pc:picChg chg="add mod">
          <ac:chgData name="Martin Štroner" userId="f57dc7ba9f2ddb92" providerId="LiveId" clId="{F09293BE-5CD9-4BB4-871C-7DF125EAAD24}" dt="2026-02-19T09:40:12.112" v="1403" actId="1076"/>
          <ac:picMkLst>
            <pc:docMk/>
            <pc:sldMk cId="1651401884" sldId="391"/>
            <ac:picMk id="2" creationId="{F859C5B1-B45C-1812-0F5E-C4B3A59D304B}"/>
          </ac:picMkLst>
        </pc:picChg>
        <pc:picChg chg="add mod">
          <ac:chgData name="Martin Štroner" userId="f57dc7ba9f2ddb92" providerId="LiveId" clId="{F09293BE-5CD9-4BB4-871C-7DF125EAAD24}" dt="2026-02-19T09:40:12.112" v="1403" actId="1076"/>
          <ac:picMkLst>
            <pc:docMk/>
            <pc:sldMk cId="1651401884" sldId="391"/>
            <ac:picMk id="3" creationId="{DB1212CB-4D43-55FA-163C-FA181967869A}"/>
          </ac:picMkLst>
        </pc:picChg>
        <pc:picChg chg="add mod">
          <ac:chgData name="Martin Štroner" userId="f57dc7ba9f2ddb92" providerId="LiveId" clId="{F09293BE-5CD9-4BB4-871C-7DF125EAAD24}" dt="2026-02-19T09:40:12.112" v="1403" actId="1076"/>
          <ac:picMkLst>
            <pc:docMk/>
            <pc:sldMk cId="1651401884" sldId="391"/>
            <ac:picMk id="4" creationId="{71ABC27C-0E79-B0F3-5AF6-CA0C6348AE3F}"/>
          </ac:picMkLst>
        </pc:picChg>
        <pc:picChg chg="add mod">
          <ac:chgData name="Martin Štroner" userId="f57dc7ba9f2ddb92" providerId="LiveId" clId="{F09293BE-5CD9-4BB4-871C-7DF125EAAD24}" dt="2026-02-19T09:40:34.198" v="1406" actId="1076"/>
          <ac:picMkLst>
            <pc:docMk/>
            <pc:sldMk cId="1651401884" sldId="391"/>
            <ac:picMk id="5" creationId="{1F19A55B-EE96-D3E7-3A6E-C45BE1437AEF}"/>
          </ac:picMkLst>
        </pc:picChg>
      </pc:sldChg>
      <pc:sldChg chg="add">
        <pc:chgData name="Martin Štroner" userId="f57dc7ba9f2ddb92" providerId="LiveId" clId="{F09293BE-5CD9-4BB4-871C-7DF125EAAD24}" dt="2026-02-19T09:40:45.899" v="1408" actId="2890"/>
        <pc:sldMkLst>
          <pc:docMk/>
          <pc:sldMk cId="1462040915" sldId="392"/>
        </pc:sldMkLst>
      </pc:sldChg>
      <pc:sldChg chg="addSp delSp modSp add mod">
        <pc:chgData name="Martin Štroner" userId="f57dc7ba9f2ddb92" providerId="LiveId" clId="{F09293BE-5CD9-4BB4-871C-7DF125EAAD24}" dt="2026-02-19T12:34:58.584" v="2373" actId="113"/>
        <pc:sldMkLst>
          <pc:docMk/>
          <pc:sldMk cId="871155997" sldId="393"/>
        </pc:sldMkLst>
        <pc:spChg chg="add mod">
          <ac:chgData name="Martin Štroner" userId="f57dc7ba9f2ddb92" providerId="LiveId" clId="{F09293BE-5CD9-4BB4-871C-7DF125EAAD24}" dt="2026-02-19T12:34:58.584" v="2373" actId="113"/>
          <ac:spMkLst>
            <pc:docMk/>
            <pc:sldMk cId="871155997" sldId="393"/>
            <ac:spMk id="2" creationId="{FE704C79-5F94-60D0-B702-C6D6F0E045A9}"/>
          </ac:spMkLst>
        </pc:spChg>
        <pc:spChg chg="del">
          <ac:chgData name="Martin Štroner" userId="f57dc7ba9f2ddb92" providerId="LiveId" clId="{F09293BE-5CD9-4BB4-871C-7DF125EAAD24}" dt="2026-02-19T12:34:16.711" v="2339" actId="478"/>
          <ac:spMkLst>
            <pc:docMk/>
            <pc:sldMk cId="871155997" sldId="393"/>
            <ac:spMk id="4" creationId="{263A275E-7D0D-CCEC-4A65-AD6EA80C5BD3}"/>
          </ac:spMkLst>
        </pc:spChg>
        <pc:picChg chg="del">
          <ac:chgData name="Martin Štroner" userId="f57dc7ba9f2ddb92" providerId="LiveId" clId="{F09293BE-5CD9-4BB4-871C-7DF125EAAD24}" dt="2026-02-19T12:34:18.020" v="2340" actId="478"/>
          <ac:picMkLst>
            <pc:docMk/>
            <pc:sldMk cId="871155997" sldId="393"/>
            <ac:picMk id="5" creationId="{90481C81-71F5-B6A7-647D-B81C61C86188}"/>
          </ac:picMkLst>
        </pc:picChg>
        <pc:picChg chg="del">
          <ac:chgData name="Martin Štroner" userId="f57dc7ba9f2ddb92" providerId="LiveId" clId="{F09293BE-5CD9-4BB4-871C-7DF125EAAD24}" dt="2026-02-19T12:34:18.959" v="2341" actId="478"/>
          <ac:picMkLst>
            <pc:docMk/>
            <pc:sldMk cId="871155997" sldId="393"/>
            <ac:picMk id="8" creationId="{E50752D2-6CD2-E742-D54B-BF5F22DB849C}"/>
          </ac:picMkLst>
        </pc:picChg>
        <pc:picChg chg="del">
          <ac:chgData name="Martin Štroner" userId="f57dc7ba9f2ddb92" providerId="LiveId" clId="{F09293BE-5CD9-4BB4-871C-7DF125EAAD24}" dt="2026-02-19T12:34:20.136" v="2343" actId="478"/>
          <ac:picMkLst>
            <pc:docMk/>
            <pc:sldMk cId="871155997" sldId="393"/>
            <ac:picMk id="9" creationId="{F587D5D2-F88F-F40B-048A-A4F6FD8253BF}"/>
          </ac:picMkLst>
        </pc:picChg>
        <pc:picChg chg="del">
          <ac:chgData name="Martin Štroner" userId="f57dc7ba9f2ddb92" providerId="LiveId" clId="{F09293BE-5CD9-4BB4-871C-7DF125EAAD24}" dt="2026-02-19T12:34:19.484" v="2342" actId="478"/>
          <ac:picMkLst>
            <pc:docMk/>
            <pc:sldMk cId="871155997" sldId="393"/>
            <ac:picMk id="10" creationId="{B46D91F9-4C2E-0AB4-1B4E-B4C59F6AF647}"/>
          </ac:picMkLst>
        </pc:picChg>
      </pc:sldChg>
      <pc:sldChg chg="modSp add mod ord">
        <pc:chgData name="Martin Štroner" userId="f57dc7ba9f2ddb92" providerId="LiveId" clId="{F09293BE-5CD9-4BB4-871C-7DF125EAAD24}" dt="2026-02-19T10:01:53.324" v="2312" actId="20577"/>
        <pc:sldMkLst>
          <pc:docMk/>
          <pc:sldMk cId="1587628293" sldId="394"/>
        </pc:sldMkLst>
        <pc:spChg chg="mod">
          <ac:chgData name="Martin Štroner" userId="f57dc7ba9f2ddb92" providerId="LiveId" clId="{F09293BE-5CD9-4BB4-871C-7DF125EAAD24}" dt="2026-02-19T10:01:53.324" v="2312" actId="20577"/>
          <ac:spMkLst>
            <pc:docMk/>
            <pc:sldMk cId="1587628293" sldId="394"/>
            <ac:spMk id="6" creationId="{DCC43D81-4C42-5AF4-38A1-2F1ECEC0E615}"/>
          </ac:spMkLst>
        </pc:spChg>
      </pc:sldChg>
      <pc:sldChg chg="addSp modSp add mod">
        <pc:chgData name="Martin Štroner" userId="f57dc7ba9f2ddb92" providerId="LiveId" clId="{F09293BE-5CD9-4BB4-871C-7DF125EAAD24}" dt="2026-02-19T12:40:50.706" v="2574" actId="20577"/>
        <pc:sldMkLst>
          <pc:docMk/>
          <pc:sldMk cId="2701034767" sldId="395"/>
        </pc:sldMkLst>
        <pc:spChg chg="mod">
          <ac:chgData name="Martin Štroner" userId="f57dc7ba9f2ddb92" providerId="LiveId" clId="{F09293BE-5CD9-4BB4-871C-7DF125EAAD24}" dt="2026-02-19T12:40:50.706" v="2574" actId="20577"/>
          <ac:spMkLst>
            <pc:docMk/>
            <pc:sldMk cId="2701034767" sldId="395"/>
            <ac:spMk id="2" creationId="{9374E3B7-562C-C5BC-EE37-7F0FE7E68930}"/>
          </ac:spMkLst>
        </pc:spChg>
        <pc:picChg chg="add mod">
          <ac:chgData name="Martin Štroner" userId="f57dc7ba9f2ddb92" providerId="LiveId" clId="{F09293BE-5CD9-4BB4-871C-7DF125EAAD24}" dt="2026-02-19T12:39:47.826" v="2486" actId="1076"/>
          <ac:picMkLst>
            <pc:docMk/>
            <pc:sldMk cId="2701034767" sldId="395"/>
            <ac:picMk id="4" creationId="{701722FB-EE2A-2879-38E0-9050FE540F59}"/>
          </ac:picMkLst>
        </pc:picChg>
        <pc:picChg chg="add mod">
          <ac:chgData name="Martin Štroner" userId="f57dc7ba9f2ddb92" providerId="LiveId" clId="{F09293BE-5CD9-4BB4-871C-7DF125EAAD24}" dt="2026-02-19T12:39:45.518" v="2484" actId="1076"/>
          <ac:picMkLst>
            <pc:docMk/>
            <pc:sldMk cId="2701034767" sldId="395"/>
            <ac:picMk id="5" creationId="{6C76659C-74EF-1671-4C26-B6E5979FB75C}"/>
          </ac:picMkLst>
        </pc:picChg>
      </pc:sldChg>
      <pc:sldChg chg="addSp delSp modSp add mod">
        <pc:chgData name="Martin Štroner" userId="f57dc7ba9f2ddb92" providerId="LiveId" clId="{F09293BE-5CD9-4BB4-871C-7DF125EAAD24}" dt="2026-02-19T12:43:18.273" v="2642" actId="113"/>
        <pc:sldMkLst>
          <pc:docMk/>
          <pc:sldMk cId="1247658979" sldId="396"/>
        </pc:sldMkLst>
        <pc:spChg chg="mod">
          <ac:chgData name="Martin Štroner" userId="f57dc7ba9f2ddb92" providerId="LiveId" clId="{F09293BE-5CD9-4BB4-871C-7DF125EAAD24}" dt="2026-02-19T12:40:32.033" v="2556" actId="6549"/>
          <ac:spMkLst>
            <pc:docMk/>
            <pc:sldMk cId="1247658979" sldId="396"/>
            <ac:spMk id="2" creationId="{E3537E32-5156-E87A-088F-DD67CC9D5DD0}"/>
          </ac:spMkLst>
        </pc:spChg>
        <pc:spChg chg="add mod">
          <ac:chgData name="Martin Štroner" userId="f57dc7ba9f2ddb92" providerId="LiveId" clId="{F09293BE-5CD9-4BB4-871C-7DF125EAAD24}" dt="2026-02-19T12:43:18.273" v="2642" actId="113"/>
          <ac:spMkLst>
            <pc:docMk/>
            <pc:sldMk cId="1247658979" sldId="396"/>
            <ac:spMk id="6" creationId="{DBDF627E-4966-52BB-3899-D2F470910A7E}"/>
          </ac:spMkLst>
        </pc:spChg>
        <pc:spChg chg="add mod">
          <ac:chgData name="Martin Štroner" userId="f57dc7ba9f2ddb92" providerId="LiveId" clId="{F09293BE-5CD9-4BB4-871C-7DF125EAAD24}" dt="2026-02-19T12:41:17.316" v="2576" actId="1076"/>
          <ac:spMkLst>
            <pc:docMk/>
            <pc:sldMk cId="1247658979" sldId="396"/>
            <ac:spMk id="9" creationId="{7BD7CCF7-E4EC-158C-D941-BC2CEAC0A050}"/>
          </ac:spMkLst>
        </pc:spChg>
        <pc:spChg chg="add mod">
          <ac:chgData name="Martin Štroner" userId="f57dc7ba9f2ddb92" providerId="LiveId" clId="{F09293BE-5CD9-4BB4-871C-7DF125EAAD24}" dt="2026-02-19T12:41:17.316" v="2576" actId="1076"/>
          <ac:spMkLst>
            <pc:docMk/>
            <pc:sldMk cId="1247658979" sldId="396"/>
            <ac:spMk id="10" creationId="{B24A69D9-74E5-84F9-5E67-FED757BFEA21}"/>
          </ac:spMkLst>
        </pc:spChg>
        <pc:picChg chg="del">
          <ac:chgData name="Martin Štroner" userId="f57dc7ba9f2ddb92" providerId="LiveId" clId="{F09293BE-5CD9-4BB4-871C-7DF125EAAD24}" dt="2026-02-19T12:40:23.171" v="2552" actId="478"/>
          <ac:picMkLst>
            <pc:docMk/>
            <pc:sldMk cId="1247658979" sldId="396"/>
            <ac:picMk id="4" creationId="{E7928C34-DD1F-7A00-65B8-8EBE3E165E50}"/>
          </ac:picMkLst>
        </pc:picChg>
        <pc:picChg chg="del">
          <ac:chgData name="Martin Štroner" userId="f57dc7ba9f2ddb92" providerId="LiveId" clId="{F09293BE-5CD9-4BB4-871C-7DF125EAAD24}" dt="2026-02-19T12:40:23.656" v="2553" actId="478"/>
          <ac:picMkLst>
            <pc:docMk/>
            <pc:sldMk cId="1247658979" sldId="396"/>
            <ac:picMk id="5" creationId="{DE5A3C09-395C-FA43-15B4-813E076DB3D2}"/>
          </ac:picMkLst>
        </pc:picChg>
        <pc:picChg chg="add mod">
          <ac:chgData name="Martin Štroner" userId="f57dc7ba9f2ddb92" providerId="LiveId" clId="{F09293BE-5CD9-4BB4-871C-7DF125EAAD24}" dt="2026-02-19T12:41:17.316" v="2576" actId="1076"/>
          <ac:picMkLst>
            <pc:docMk/>
            <pc:sldMk cId="1247658979" sldId="396"/>
            <ac:picMk id="8" creationId="{789197E6-6B36-BF35-1992-400B0FF3AC9A}"/>
          </ac:picMkLst>
        </pc:picChg>
        <pc:picChg chg="add mod">
          <ac:chgData name="Martin Štroner" userId="f57dc7ba9f2ddb92" providerId="LiveId" clId="{F09293BE-5CD9-4BB4-871C-7DF125EAAD24}" dt="2026-02-19T12:41:56.319" v="2579" actId="1076"/>
          <ac:picMkLst>
            <pc:docMk/>
            <pc:sldMk cId="1247658979" sldId="396"/>
            <ac:picMk id="11" creationId="{6C10CF9F-AC80-4D68-E994-E707EDD28335}"/>
          </ac:picMkLst>
        </pc:picChg>
      </pc:sldChg>
      <pc:sldChg chg="delSp modSp add mod ord">
        <pc:chgData name="Martin Štroner" userId="f57dc7ba9f2ddb92" providerId="LiveId" clId="{F09293BE-5CD9-4BB4-871C-7DF125EAAD24}" dt="2026-02-20T19:05:26.511" v="3186" actId="20577"/>
        <pc:sldMkLst>
          <pc:docMk/>
          <pc:sldMk cId="4280584728" sldId="397"/>
        </pc:sldMkLst>
        <pc:spChg chg="mod">
          <ac:chgData name="Martin Štroner" userId="f57dc7ba9f2ddb92" providerId="LiveId" clId="{F09293BE-5CD9-4BB4-871C-7DF125EAAD24}" dt="2026-02-20T19:05:26.511" v="3186" actId="20577"/>
          <ac:spMkLst>
            <pc:docMk/>
            <pc:sldMk cId="4280584728" sldId="397"/>
            <ac:spMk id="6" creationId="{CA4E24BB-33F6-C850-A2C1-A0956E16D51D}"/>
          </ac:spMkLst>
        </pc:spChg>
        <pc:spChg chg="mod">
          <ac:chgData name="Martin Štroner" userId="f57dc7ba9f2ddb92" providerId="LiveId" clId="{F09293BE-5CD9-4BB4-871C-7DF125EAAD24}" dt="2026-02-20T19:01:57.717" v="2650" actId="6549"/>
          <ac:spMkLst>
            <pc:docMk/>
            <pc:sldMk cId="4280584728" sldId="397"/>
            <ac:spMk id="9" creationId="{3FDFB498-12CA-2C36-376A-D8C98E97EF3B}"/>
          </ac:spMkLst>
        </pc:spChg>
        <pc:inkChg chg="del">
          <ac:chgData name="Martin Štroner" userId="f57dc7ba9f2ddb92" providerId="LiveId" clId="{F09293BE-5CD9-4BB4-871C-7DF125EAAD24}" dt="2026-02-20T19:02:18.771" v="2706" actId="478"/>
          <ac:inkMkLst>
            <pc:docMk/>
            <pc:sldMk cId="4280584728" sldId="397"/>
            <ac:inkMk id="10" creationId="{84EB4E34-C219-6835-80D2-83396A5B7A33}"/>
          </ac:inkMkLst>
        </pc:inkChg>
        <pc:inkChg chg="del">
          <ac:chgData name="Martin Štroner" userId="f57dc7ba9f2ddb92" providerId="LiveId" clId="{F09293BE-5CD9-4BB4-871C-7DF125EAAD24}" dt="2026-02-20T19:02:20.138" v="2707" actId="478"/>
          <ac:inkMkLst>
            <pc:docMk/>
            <pc:sldMk cId="4280584728" sldId="397"/>
            <ac:inkMk id="13" creationId="{672E695E-38E5-542A-5158-8BDDA7195204}"/>
          </ac:inkMkLst>
        </pc:inkChg>
        <pc:inkChg chg="del">
          <ac:chgData name="Martin Štroner" userId="f57dc7ba9f2ddb92" providerId="LiveId" clId="{F09293BE-5CD9-4BB4-871C-7DF125EAAD24}" dt="2026-02-20T19:02:20.861" v="2708" actId="478"/>
          <ac:inkMkLst>
            <pc:docMk/>
            <pc:sldMk cId="4280584728" sldId="397"/>
            <ac:inkMk id="14" creationId="{AF843C97-BDC6-9D5C-DFC8-0E7CD5D0A21A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9T09:18:06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0,'0'401,"1"-384,1 0,4 19,1 2,-1-3,-3-20,-1-1,0 16,0-9,3 21,-2-22,1 26,-3-37,-1 1,2-1,-1 1,1-1,1 0,5 14,4 17,-2 2,6 50,-2-13,2 17,-14-81,9 29,-8-31,1 0,-2 1,2 15,-2-7,1 0,8 29,0-22,-8-24,-1 1,0-1,0 1,2 8,2 34,-5-30,2 0,8 35,-7-41,-2 0,0 1,-1-1,0 1,-1 19,0-17,0 1,1-1,3 17,1 3,-1 1,-2-1,-3 53,-1-20,2 521,0-575,-2 0,-3 15,3-14,-2 24,-4 41,4-51,0 33,4-44,1-12,-1 1,0-1,0 1,0-1,-1 0,0 1,-1-1,1 0,-5 11,3-10,0 0,0 1,1-1,0 1,0 0,1 0,-1 8,3 57,-1-2,-13 6,13-22,0-36,0 1,-1-1,-7 35,5-39,1 0,1 0,0 0,2 15,-1-15,0 1,-1 0,-3 21,-2-2,3 1,1 0,3 53,0-20,-1 168,0-224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9T09:18:06.2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0,'4'1,"0"-1,0 1,-1 1,1-1,0 0,-1 1,1 0,-1-1,0 1,1 1,-1-1,5 6,10 5,-8-7,0 1,-1 0,0 1,16 17,0 5,32 28,-49-50,-1 0,0 0,-1 1,7 10,-9-11,1 0,1-1,-1 1,1-1,1-1,9 9,-10-10,-1 1,1-1,-1 1,-1 0,1 1,5 9,13 17,12 15,-21-28,28 31,-37-45,0 0,-1 1,0-1,0 1,0 0,-1 0,3 10,-3-9,0 0,0-1,1 1,0-1,0 0,8 9,-9-12,5 4,-1 0,-1 0,0 0,0 1,0 0,4 10,1 3,0-2,2 0,0 0,24 27,1 1,-22-26,-10-13,0 0,0 0,1-1,1 0,-1-1,9 8,-10-12,0 1,-1 1,0-1,0 1,0 0,0 0,-1 1,0-1,6 12,-5-9,1 1,-1-1,2 0,-1 0,10 9,-8-10,-1 1,0 0,0 0,10 18,-13-18,0 0,0 0,1 0,1-1,-1 0,1 0,0 0,1-1,13 12,-14-14,0 1,-1 1,0-1,0 1,0 0,0 0,4 8,-5-6,2 0,-1-1,1 0,12 12,-10-12,4 2,0 2,19 22,-8-6,-12-14,-1 0,0 0,12 23,-17-27,1-1,0 1,13 14,-13-17,0 1,-1 0,0 0,0 0,0 1,5 11,-1 6,-2-10,-2 0,0 0,5 27,-8-33,0 1,1-1,0 0,7 14,-5-12,0 0,4 19,-8-25,-1-3,1 0,-1-1,0 1,0-1,1 1,-1 0,1-1,-1 1,1-1,-1 1,1-1,0 0,0 1,0-1,1 2,-2-3,0-1,1 1,-1 0,0 0,0 0,1 0,-1 0,0 0,0 0,0 0,1-1,-1 1,0 0,0 0,0 0,1 0,-1-1,0 1,0 0,0 0,0-1,0 1,0 0,1 0,-1 0,0-1,0 1,0 0,0 0,0-1,0 1,0-1,2-10,-1 9,4-20,2 1,9-21,-5 14,-6 17,1 0,0 1,14-20,-11 18,-1 0,8-15,34-79,-42 94,0 1,12-15,-11 16,-1 0,0-1,7-14,-8 12,0-1,2 2,-1-1,2 1,-1 0,18-15,-19 18,0 0,-1-1,12-20,-1 2,-10 16,0 1,0 0,0 1,10-10,36-40,-23 26,26-28,-52 57,0-1,0 1,-1-1,7-13,-8 14,0-1,0 1,1-1,0 1,0 0,8-8,5 0,-1-1,0-1,23-29,-21 22,42-36,-30 29,28-22,13-15,-55 52,0 0,28-18,10-8,-20 10,-17 14,1 1,1 0,36-20,-48 31,-1 0,0 0,-1-1,1 0,9-10,11-10,-22 23,0-1,0 1,0 0,1 0,-1 1,6-2,-5 1,0 1,0-1,0 0,7-5,92-62,-23 27,-70 37,0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9T09:26:23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4029 9848,'15'-1,"-1"0,15-4,20-1,-19 3,53-9,-77 10,1 0,-1 0,9-5,-10 4,0 1,0 0,1 0,-1 0,1 1,6-2,48 0,19-2,-24 0,105 3,-77 4,-32-2,57-1,-60-5,-31 3,25-1,-24 3,-2 2,1-2,0-1,24-4,-11-1,1 2,47-3,-72 8,100-8,-88 5,-1 0,0-1,0-1,23-10,-27 10,0 1,0 1,1 0,-1 1,1 0,26 1,-16 0,24-4,-12 0,-18 3,-1-1,24-7,-26 7,0-1,0 2,29-2,-22 2,59-10,-41 6,16-2,-38 7,0-2,0-1,0 0,21-8,-13-1,-21 10,-1 0,1 1,0 0,-1 0,11-2,159-40,-120 31,-44 11,1 0,0 0,0-1,-1-1,0 0,1 0,9-7,-3 1,1 1,0 1,1 1,27-8,19-7,-26 6,52-32,-71 38,0 1,24-8,12-5,42-24,-72 32,0 1,1 2,42-13,-22 7,-15 5,-23 9,-1-1,0 0,0-1,-1 0,8-6,-7 6,-1-1,1 1,0 1,0-1,11-3,7 0,-1-1,39-20,-29 7,-25 14,1 2,-1-1,1 2,20-9,-14 8,0 0,-1-1,1-1,-2 0,30-21,-23 15,1 0,1 2,29-12,-34 16,39-22,-21 11,-21 11,19-12,-14 7,1 0,0 2,36-13,-43 17,-1 0,0-1,20-15,10-5,68-35,-110 62,30-19,1 0,43-16,-68 32,-1 0,1-1,-1 0,0 0,0 0,8-9,-8 7,1 0,0 1,0 0,11-6,-7 6,-1 1,0 0,-1-1,0 0,0 0,-1-1,0-1,10-9,-9 7,0 1,0 0,1 1,19-11,3-3,25-22,41-27,-87 62,1 0,19-21,10-8,-24 24,30-22,-43 33,-1-1,1 1,6-9,10-7,24-16,-2-1,64-69,-81 73,-20 24,1-1,0 1,0 1,11-9,-7 6,1-1,-2 0,20-24,-23 25,38-38,-29 32,21-26,-28 30,1 1,20-17,-20 19,0 0,-1 0,-1-1,9-12,-8 11,-1 0,2 1,-1 0,13-10,-12 11,0 0,0-1,-1 1,12-19,-13 16,1 0,1 1,14-14,14-16,-25 22,8-9,36-28,-46 45,-1-1,14-20,-15 19,1 0,18-18,-6 8,31-41,-31 36,8-16,-12 25,-8 9,-1 0,0-1,-1 1,15-25,-15 21,0 1,1 0,17-18,-15 18,-1 0,0 0,8-15,5-6,-9 16,9-28,-12 28,58-98,-44 77,-17 29,11-21,10-19,-20 36,-1-1,0 1,6-17,-11 22,1 1,1-1,-1 1,1 1,7-9,11-18,-19 25,0 0,4-12,-5 12,0 0,0 1,7-11,-6 12,-1-1,1 1,-2-1,5-14,-6 16,1-1,0 0,0 1,1-1,0 1,0 0,5-7,-1 3,0-1,-1 0,-1 0,8-20,7-15,-14 34,-1-1,5-19,-7 20,1 0,0 1,8-15,-1 4,15-42,-7 13,-14 37,-1 1,-1-1,0 0,1-15,-2 15,0 0,1-1,9-25,-7 27,0 0,0 0,-1 0,-1-1,0 1,1-19,-3 23,0 1,1 1,0-1,1 0,-1 0,5-7,5-15,-6 11,0-1,-2 1,0-1,-1 0,0-29,-3 40,0 0,1-1,1 1,-1 0,2 0,-1 0,6-13,-4 10,-1-1,0 0,2-22,0 1,0-37,-4 49,5-33,-5 50,0 0,0 0,1 0,-1 0,1 0,0 0,5-8,-4 8,0 0,-1 0,0-1,0 1,0-1,0 1,-1-1,1-9,-1-6,-1-23,-1 28,1 0,4-27,-1 19,1-37,-2 19,4-12,-3 31,1-26,-5-649,1 683,-2 0,0 0,-7-23,-3 5,9 26,0-1,0 0,-2-13,-7-63,7 53,1 8,-10-37,-18-48,18 26,12 72,-1 0,0 0,-1 1,0 0,-10-16,8 13,1-1,0 0,-5-24,-6-16,0 8,12 30,-1 0,-1 1,0-1,-12-18,13 24,0-1,1 1,-6-18,-8-16,12 29,0 0,-6-23,8 23,-1-1,-10-20,-36-55,11 11,21 40,16 32,1 1,-1 0,-1-1,1 1,-1 1,0-1,-9-9,1 2,1 0,0 0,-16-27,7 9,15 25,0 1,0-1,-12-8,-5-7,3 1,0 0,-28-22,38 35,1-1,0 0,-10-14,-4-4,-51-46,65 65,1-1,-2 1,1 1,-15-9,15 10,0-1,-1 0,2 0,-1-1,-8-9,7 6,-1 0,0 1,0 1,-1 0,-14-9,9 7,2 0,-15-13,16 12,0 1,-16-10,-17-12,35 24,-1 0,0 0,-25-10,-16-9,36 17,-2 1,-33-12,20 8,18 9,1 0,-22-3,-13-4,33 7,1 1,-22-1,-3-1,-60-5,90 8,1 0,-13-6,15 5,-1 1,0-1,0 1,-10-1,-37 0,-18-3,-15-9,70 13,1 0,-1 0,-19 2,18 0,0 0,-26-5,30 3,-21-5,-1 1,-55-1,75 7,-16 1,-1-2,-44-6,61 5,-29-1,32 3,-1 0,1-1,-21-5,22 4,0 0,0 0,-18 1,-20-2,-10-17,40 17,-38 0,37 2,-34-4,-122-19,135 19,23 1,-31 0,22 4,1-1,-33-5,11-3,0 3,-73 0,-401 6,509-1,0 0,-15-4,14 3,-24-3,-403 4,215 3,-173-2,391-1,0 0,1 0,-1-1,1 0,-11-5,9 4,0 0,0 1,-15-3,-178 3,104 4,72-2,0 1,-29 6,23-3,0-2,-56-3,-24 2,61 5,28-3,-27 1,-240-4,279 0,-1 2,-15 2,-19 3,-155-6,105-2,81 2,0 1,-17 3,16-2,-27 2,-4-5,27-1,0 1,-1 2,-30 5,27-4,-1 0,1-1,-47-4,18 1,-674 1,706-1,-35-7,24 3,-38-7,36 6,0 1,-46-1,76 6,0-1,0 0,0 0,0-1,0 1,0-1,0 0,1 0,-10-6,8 4,-1 1,0 0,-12-5,15 7,-13-3,0 0,0 0,-24 0,29 2,0 1,0-2,1 1,-1-2,-15-5,16 4,-1 1,0 0,0 1,-25-3,29 6,1 0,-1-1,1 0,0 0,-1-1,1 0,0 0,0-1,0 0,1 0,-1 0,-11-9,12 8,-1 0,1 1,-1 0,0 0,0 0,-1 1,-13-2,-24-9,21 5,0 0,-36-4,-10-4,64 14,1 0,0-1,0 1,0-1,0 0,-4-4,3 3,0 0,0 0,-10-4,-82-23,5 2,72 21,11 5,-1-1,1 0,1-1,-1 0,1 0,-16-12,17 11,-1 1,0-1,0 1,-1 1,1 0,-1 0,0 1,-15-3,7 2,-27-12,3 1,31 11,0 0,-1-1,2 0,-21-12,22 11,-1 1,0-1,-1 2,1 0,-1 0,-12-3,10 4,-6-4,-22-11,-8-2,36 14,-1 0,-17-12,17 11,1-1,-19-6,-104-37,123 45,1 2,0-1,1 0,-14-10,18 11,-2 0,1 0,0 0,-1 1,-15-3,14 3,0 0,0 0,-18-10,19 9,-1 0,0 0,1 1,-1 0,0 0,-12 0,11 1,1 0,0 0,0-1,1 0,-1 0,-9-6,-3-2,1 2,-1 0,-41-11,15 4,30 10,1 0,-30-5,34 8,0 0,-18-8,-2 0,23 7,0 0,1 0,-17-11,19 11,1 0,-1 0,0 1,0 0,0 0,-1 1,1 0,-12-2,-7 0,-50-12,64 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9T09:26:23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0 531,'7'-1,"-1"1,1-1,-1 0,0 0,1-1,-1 0,0 0,0 0,0-1,0 0,0 0,-1-1,1 1,-1-1,0 0,0-1,7-7,-4 4,0 0,1 1,0 0,0 0,0 1,13-6,64-24,-70 30,46-24,-47 22,-1 1,1 0,0 1,24-6,77-18,-105 26,-1-1,13-6,-14 6,0 0,0 1,16-5,165-32,-40 9,-129 27,1 2,30-2,-43 4,0 0,0-1,0 0,0-1,0 0,12-5,-11 4,0 0,0 1,0 0,17-3,28-1,-29 3,38-1,-49 4,27-4,-26 2,23-1,-11 2,46-9,-45 5,48-2,-72 8,13-1,24-2,-36 2,0-1,0 1,0-1,0 0,-1 0,1-1,9-5,-7 3,0 0,0 1,0 0,17-5,-13 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9T09:26:23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0,'0'1,"1"1,-1-1,1 0,-1 1,1-1,0 0,0 0,-1 0,1 0,0 0,2 2,4 7,5 21,-11-25,1 0,0-1,0 0,1 1,-1-1,1 0,0 0,5 6,-2-4,0 1,-1 0,0 1,-1-1,0 1,0-1,4 15,-3-8,11 22,2-1,-6-12,17 25,-11-23,-6-9,0 1,17 35,-18-32,0 0,16 21,-13-21,20 39,9 15,-41-71,1 0,-1-1,1 1,0 0,5 4,12 16,37 63,-51-77,0-1,1 0,1-1,9 10,15 17,-20-18,13 26,-9-16,-11-18,-1-2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r">
              <a:defRPr sz="1300"/>
            </a:lvl1pPr>
          </a:lstStyle>
          <a:p>
            <a:fld id="{CDBF6E1F-EF6A-429F-B30B-78BD7817E581}" type="datetimeFigureOut">
              <a:rPr lang="cs-CZ" smtClean="0"/>
              <a:pPr/>
              <a:t>20.02.2026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20" rIns="99038" bIns="495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38" tIns="49520" rIns="99038" bIns="495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r">
              <a:defRPr sz="1300"/>
            </a:lvl1pPr>
          </a:lstStyle>
          <a:p>
            <a:fld id="{E9AB39D6-1FC5-4AAA-B0E2-D1902964108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20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07705-9C29-17EF-F501-5B9EB2835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2D8B7-8023-6CF3-83B5-5AC45885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69744-1C79-CD0D-8860-D8199527D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5881D-32C3-3C15-6067-C4258B6D46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694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39413-BDE2-62CE-D0E9-EBA1FCAF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9E2C4-8712-1A02-9130-B6FD3675E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F09A2-1E17-F5D7-470F-BDD495CA0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823F6-EBCE-D025-52E8-A94139AAF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856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61270-0F31-FB90-8CAE-19F5B4EF3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0C87E-F9A3-CE4B-591A-6B2D7FC6B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49A24-B2F7-F545-7428-06CCE03F6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E001-4529-0679-57B7-4A9FFA9D6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645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45322-6EC6-42C0-641C-9D44B811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27E09-C84C-2A96-05E0-091955F69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EA19E-1B4B-E1B8-8A43-25B76DCA7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A8E94-4CD7-2587-61F0-4FF7C9BE8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241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321BF-8BDF-1B6B-F317-10A1A8706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B5DC2-6004-50E0-06C0-324D9AFF0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61659-D761-B3F1-7C62-EF9F012EF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8BEFC-D743-8A1F-0C34-6E267F205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747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2F3B6-8D21-79F6-41D3-85D36EDE1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BF619-EA20-3D93-AE33-BFFAF31D5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0B515-F0D7-2C9C-ABBB-1EBF9EC02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22168-62AC-C18F-17E2-DCAAA671F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67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821B8-04D6-E690-16F1-3BFD205CB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33497-36AE-05A2-18CA-049706A8A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67827-7EE0-EC3B-5654-52AC4B149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D87A4-B77E-EB69-4202-0B0688AC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32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6AB18-9B44-A11A-E5A9-280739A3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43A92-E4AE-E5BC-5907-F7050BE78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AC79B-B071-3C25-9CB2-50912A9D7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D0CE8-CD96-F610-E488-F055AB490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130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C91E-68EB-AEF5-8A73-886FEAA5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6C83A-23CA-6747-6952-BDB3B8230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94B22-F727-62D9-A2CA-01203416B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1DB8F-8271-1C65-D9F2-48424D147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720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5CAE-631D-3F99-3A1A-9CD04213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DD6F2291-3DC5-8649-2333-6AE8741ADF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9C2148F8-42CD-8629-F9D9-D0DDC5135A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265F5B5E-615A-EE07-D8B9-C990F6CB2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567B96-15D6-4773-9EDE-B78C62BCAB92}" type="slidenum">
              <a:rPr lang="cs-CZ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7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A3484-C78E-177B-C40E-1CC8294FF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5DC99-A43E-88C3-D170-8495233C2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AD671-981A-AA62-6A1E-5FBB4D21E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1DE2E-A701-810B-8AB3-3B3AB578A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069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C64C-3ACE-7958-0710-D7D797E5C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75BAA-34F4-CB46-6ABE-1C3242D6D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C9970-B228-737E-D48F-F8C8D0F16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8B282-0D88-8469-6182-564D9CFB9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499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754C-9570-E8B3-3AFA-C62DD1207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053AE-E4F0-C00A-3870-3B34C3BB1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E0BF0E-AAC9-8D29-4246-23B8C3403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5B955-D986-B770-C4E9-F8A151672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099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1773-3D6E-56FC-B44C-5722D2E8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D3928-BC8F-BB73-9D56-BD7E3DE71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A5E5C-25E8-2AEE-7A9E-B957467D5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8636-8CA5-1241-DE82-BE559774B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872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CB05-7730-E0C2-B3DD-7F262451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D6519-B26A-24B8-267B-DD44D0DFB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A44DB3-CABB-18AB-069F-32F97CD3E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B5008-D5C7-6D76-D591-66C435E1C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4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1EF4-8A45-41CF-6495-BDF74E1A1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937D2-3D82-7FF3-928A-678423920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E5627-26A5-AC50-1998-7B48D0953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E517F-193A-5CE9-B945-4924E5AA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03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0C430-FE26-93F4-AB94-C2AC9A60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19E5A-848F-E0FC-5EBF-1FC15A49B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B6CBF-FE06-B9C5-65F6-AA6BD32FD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5FA7C-57E3-D234-63D3-099EC7733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05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C283C-37A8-4DA2-5F93-0B9E58824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9F371-F466-F50E-D0AE-918ABC708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3DCC7-E655-6D38-2BDF-D79ABA0DC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74AF-AC33-A7A5-D4AB-BA92F7189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07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870F-8A16-4733-51AF-5ADC83364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90052-8138-F4FE-4479-37E0403EA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214C1-2E22-2731-B041-A9516F7FC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0CC61-9BD6-F4F0-378E-77A23E51E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53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DC65-8223-8102-BD88-CDF6CC6CC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D0BFF-7D9E-154E-D5B0-69F6B5C1A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9E80C0-4A39-214E-ECCC-A360B977B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6A4D2-BC1D-EF59-56CE-EC91A3328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15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6B3C-EC43-462F-8511-08A895F1FD40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DD4D4-A8E3-4FCF-AC3E-7567330FAEA9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5E93-8A6A-4BE9-AB1B-12DB771241C6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82B6B-3C28-4F02-B1C9-8569555C95CF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05F-82F6-4943-9A96-BDFFFA405AA0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2A8B-6ECE-4BC6-A33F-0DBADE85C861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374D-59A0-46BA-898D-BE927D15E474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1613-3A1D-4955-956A-FD09C943EDC1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0FC5-BB3A-4A36-AD0F-049DE1400558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04-E16A-41B2-875D-7BF63426197F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EB08-7495-4CE8-8ECE-C77C2D07B476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08EDB-5EEF-43A4-A87A-347ED96D2112}" type="datetime1">
              <a:rPr lang="cs-CZ" smtClean="0"/>
              <a:pPr/>
              <a:t>20.02.2026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ustomXml" Target="../ink/ink2.xml"/><Relationship Id="rId4" Type="http://schemas.openxmlformats.org/officeDocument/2006/relationships/image" Target="../media/image2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openxmlformats.org/officeDocument/2006/relationships/customXml" Target="../ink/ink4.xml"/><Relationship Id="rId4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1E810D-0C14-3B87-CA1A-454AACE18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6480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Fakulta stavební ČVUT v Praze</a:t>
            </a:r>
            <a:b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speciální geodézie</a:t>
            </a:r>
          </a:p>
        </p:txBody>
      </p:sp>
      <p:pic>
        <p:nvPicPr>
          <p:cNvPr id="8" name="Picture 5" descr="C:\Documents and Settings\Pavel Třasák\Plocha\obr1 kopie.gif">
            <a:extLst>
              <a:ext uri="{FF2B5EF4-FFF2-40B4-BE49-F238E27FC236}">
                <a16:creationId xmlns:a16="http://schemas.microsoft.com/office/drawing/2014/main" id="{6AA20611-246A-0C78-6284-5B761537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95137"/>
            <a:ext cx="2159000" cy="163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10">
            <a:extLst>
              <a:ext uri="{FF2B5EF4-FFF2-40B4-BE49-F238E27FC236}">
                <a16:creationId xmlns:a16="http://schemas.microsoft.com/office/drawing/2014/main" id="{0C777DB5-2793-6164-4D34-09AF22CF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3674" y="6249989"/>
            <a:ext cx="7978726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>
                <a:solidFill>
                  <a:srgbClr val="109AE3"/>
                </a:solidFill>
              </a:rPr>
              <a:t>https://k154.fsv.</a:t>
            </a:r>
            <a:r>
              <a:rPr lang="cs-CZ" sz="1400" b="1" dirty="0">
                <a:solidFill>
                  <a:srgbClr val="2EA7E7"/>
                </a:solidFill>
              </a:rPr>
              <a:t>cvut</a:t>
            </a:r>
            <a:r>
              <a:rPr lang="cs-CZ" sz="1400" b="1" dirty="0">
                <a:solidFill>
                  <a:srgbClr val="109AE3"/>
                </a:solidFill>
              </a:rPr>
              <a:t>.cz/  	https://www.facebook.com/k154geodesy</a:t>
            </a:r>
          </a:p>
        </p:txBody>
      </p:sp>
      <p:pic>
        <p:nvPicPr>
          <p:cNvPr id="3" name="Picture 4" descr="A man land surveyor in the wilderness with a bear in the background, with a western look">
            <a:extLst>
              <a:ext uri="{FF2B5EF4-FFF2-40B4-BE49-F238E27FC236}">
                <a16:creationId xmlns:a16="http://schemas.microsoft.com/office/drawing/2014/main" id="{D617C841-B934-5EFE-C33A-DA2FECC9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9" y="1268760"/>
            <a:ext cx="3520515" cy="35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woman land surveyor measuring near the Amazon River">
            <a:extLst>
              <a:ext uri="{FF2B5EF4-FFF2-40B4-BE49-F238E27FC236}">
                <a16:creationId xmlns:a16="http://schemas.microsoft.com/office/drawing/2014/main" id="{BC601B80-AA5C-8BCB-3215-A13F538A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01162"/>
            <a:ext cx="2380317" cy="238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andsurveyor with a theodolite in London, Victorian era, with Sherlock Holmes, with a little bit steampunk atmosphere">
            <a:extLst>
              <a:ext uri="{FF2B5EF4-FFF2-40B4-BE49-F238E27FC236}">
                <a16:creationId xmlns:a16="http://schemas.microsoft.com/office/drawing/2014/main" id="{7492DDC5-C518-753F-0B56-BA0C0683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15" y="59924"/>
            <a:ext cx="2000924" cy="20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landsurveyor with a theodolite in London, Victorian era, with Sherlock Holmes, with a little bit steampunk atmosphere">
            <a:extLst>
              <a:ext uri="{FF2B5EF4-FFF2-40B4-BE49-F238E27FC236}">
                <a16:creationId xmlns:a16="http://schemas.microsoft.com/office/drawing/2014/main" id="{FDB53414-F986-2E0F-ADC5-53A8D02A2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14" y="2148163"/>
            <a:ext cx="2000917" cy="20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 landsurveyor working in the middle age in the castle with middle age clothing">
            <a:extLst>
              <a:ext uri="{FF2B5EF4-FFF2-40B4-BE49-F238E27FC236}">
                <a16:creationId xmlns:a16="http://schemas.microsoft.com/office/drawing/2014/main" id="{B6ECD573-6595-DE52-1C4A-9FA96631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615741"/>
            <a:ext cx="2380316" cy="23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389-0F92-CCE3-ECA3-E302A5E4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BD0D3-E28B-06EE-DA4E-EE38C96C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48D6649-B79B-567D-7646-721143008199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1841B3E-55A8-A3FD-F620-88C71534AE63}"/>
              </a:ext>
            </a:extLst>
          </p:cNvPr>
          <p:cNvSpPr txBox="1"/>
          <p:nvPr/>
        </p:nvSpPr>
        <p:spPr>
          <a:xfrm>
            <a:off x="539553" y="765175"/>
            <a:ext cx="8136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Spojování dílčích skenů a jejich </a:t>
            </a:r>
            <a:r>
              <a:rPr lang="cs-CZ" sz="2000" b="1" dirty="0" err="1"/>
              <a:t>georeferencování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dirty="0"/>
              <a:t>Každý skener měří ve své lokální souřadnicové soustavě (jak je zrovinka umístěn), pro spojování různých skenů se neorientuje přístroj (jako u totální stanice), ale celá dílčí mračna se transformují. 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endParaRPr lang="cs-CZ" dirty="0"/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Pomocí </a:t>
            </a:r>
            <a:r>
              <a:rPr lang="cs-CZ" dirty="0" err="1"/>
              <a:t>vlícovacích</a:t>
            </a:r>
            <a:r>
              <a:rPr lang="cs-CZ" dirty="0"/>
              <a:t> bodů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Na překryt (ICP)</a:t>
            </a:r>
          </a:p>
          <a:p>
            <a:pPr marL="0" lvl="1" algn="just">
              <a:spcBef>
                <a:spcPct val="0"/>
              </a:spcBef>
            </a:pPr>
            <a:endParaRPr lang="cs-CZ" dirty="0"/>
          </a:p>
          <a:p>
            <a:pPr marL="0" lvl="1" algn="just">
              <a:spcBef>
                <a:spcPct val="0"/>
              </a:spcBef>
            </a:pPr>
            <a:r>
              <a:rPr lang="cs-CZ" dirty="0" err="1"/>
              <a:t>Vlícovací</a:t>
            </a:r>
            <a:r>
              <a:rPr lang="cs-CZ" dirty="0"/>
              <a:t> body – obvykle signalizované pomocí speciálních terčíků tak, aby je bylo možné v mračnu bodů snadno identifikovat a určit jejich vztažný bod. Mohou být i nesignalizované = přirozené – rohy, kouty apod, ale nepřesné.</a:t>
            </a:r>
          </a:p>
          <a:p>
            <a:pPr marL="0" lvl="1" algn="just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08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85A5-C0BD-FE12-1155-31984352B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40E16-9AAE-D4F8-CCC1-E9A21D51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D225AAD-3FEF-3981-9789-07A8DF72E93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2EFC65A-CC96-A450-92B1-827F305BCF34}"/>
              </a:ext>
            </a:extLst>
          </p:cNvPr>
          <p:cNvSpPr txBox="1"/>
          <p:nvPr/>
        </p:nvSpPr>
        <p:spPr>
          <a:xfrm>
            <a:off x="539553" y="765175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Spojování dílčích skenů a jejich </a:t>
            </a:r>
            <a:r>
              <a:rPr lang="cs-CZ" sz="2000" b="1" dirty="0" err="1"/>
              <a:t>georeferencování</a:t>
            </a:r>
            <a:endParaRPr lang="cs-CZ" sz="2000" b="1" dirty="0"/>
          </a:p>
          <a:p>
            <a:pPr marL="0" lvl="1" algn="just">
              <a:spcBef>
                <a:spcPct val="0"/>
              </a:spcBef>
            </a:pPr>
            <a:endParaRPr lang="cs-CZ" dirty="0"/>
          </a:p>
          <a:p>
            <a:pPr marL="0" lvl="1" algn="just">
              <a:spcBef>
                <a:spcPct val="0"/>
              </a:spcBef>
            </a:pPr>
            <a:r>
              <a:rPr lang="cs-CZ" b="1" dirty="0" err="1"/>
              <a:t>Vlícovací</a:t>
            </a:r>
            <a:r>
              <a:rPr lang="cs-CZ" b="1" dirty="0"/>
              <a:t> body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859C5B1-B45C-1812-0F5E-C4B3A59D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74" y="1628800"/>
            <a:ext cx="2424051" cy="28250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1212CB-4D43-55FA-163C-FA1819678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117" y="1628800"/>
            <a:ext cx="2825031" cy="282503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1ABC27C-0E79-B0F3-5AF6-CA0C6348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" y="4596534"/>
            <a:ext cx="7747001" cy="19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území, skála, venku, dřevo&#10;&#10;Obsah vygenerovaný umělou inteligencí může být nesprávný.">
            <a:extLst>
              <a:ext uri="{FF2B5EF4-FFF2-40B4-BE49-F238E27FC236}">
                <a16:creationId xmlns:a16="http://schemas.microsoft.com/office/drawing/2014/main" id="{1F19A55B-EE96-D3E7-3A6E-C45BE1437A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9686" r="11853" b="8032"/>
          <a:stretch/>
        </p:blipFill>
        <p:spPr bwMode="auto">
          <a:xfrm rot="16200000">
            <a:off x="698430" y="1742175"/>
            <a:ext cx="2123440" cy="283146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140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2FF21-ACAB-7D14-F272-1986D8F8B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F6C19-530B-4D82-A318-BE8CE434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6D03AB8-4501-45E5-854A-6133D6C3DCE7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0AA0176-B34C-B8EB-5DA7-1629F3624CB3}"/>
              </a:ext>
            </a:extLst>
          </p:cNvPr>
          <p:cNvSpPr txBox="1"/>
          <p:nvPr/>
        </p:nvSpPr>
        <p:spPr>
          <a:xfrm>
            <a:off x="539553" y="765175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Spojování dílčích skenů a jejich </a:t>
            </a:r>
            <a:r>
              <a:rPr lang="cs-CZ" sz="2000" b="1" dirty="0" err="1"/>
              <a:t>georeferencování</a:t>
            </a:r>
            <a:endParaRPr lang="cs-CZ" sz="2000" b="1" dirty="0"/>
          </a:p>
          <a:p>
            <a:pPr marL="0" lvl="1" algn="just">
              <a:spcBef>
                <a:spcPct val="0"/>
              </a:spcBef>
            </a:pPr>
            <a:endParaRPr lang="cs-CZ" dirty="0"/>
          </a:p>
          <a:p>
            <a:pPr marL="0" lvl="1" algn="just">
              <a:spcBef>
                <a:spcPct val="0"/>
              </a:spcBef>
            </a:pPr>
            <a:r>
              <a:rPr lang="cs-CZ" b="1" dirty="0" err="1"/>
              <a:t>Vlícovací</a:t>
            </a:r>
            <a:r>
              <a:rPr lang="cs-CZ" b="1" dirty="0"/>
              <a:t> body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F79614F-1480-9743-BA8E-C8DD1B81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74" y="1628800"/>
            <a:ext cx="2424051" cy="28250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3987FF7-975F-3EAB-8921-39CE8FE85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117" y="1628800"/>
            <a:ext cx="2825031" cy="282503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24E5428-CEA2-2E54-0CB9-DE41D057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" y="4596534"/>
            <a:ext cx="7747001" cy="19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území, skála, venku, dřevo&#10;&#10;Obsah vygenerovaný umělou inteligencí může být nesprávný.">
            <a:extLst>
              <a:ext uri="{FF2B5EF4-FFF2-40B4-BE49-F238E27FC236}">
                <a16:creationId xmlns:a16="http://schemas.microsoft.com/office/drawing/2014/main" id="{77417565-F308-F268-47BD-274BFB20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9686" r="11853" b="8032"/>
          <a:stretch/>
        </p:blipFill>
        <p:spPr bwMode="auto">
          <a:xfrm rot="16200000">
            <a:off x="698430" y="1742175"/>
            <a:ext cx="2123440" cy="283146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204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E56C8-B837-3794-536B-2CB6BF76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93A8FF-64A5-B2D8-85F9-765B71E47F8B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Lokální souřadnice - prostorová polární metoda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0EEB1-0D6F-12B4-5109-441CB408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A960624-C9B2-EB53-6C33-51F8310167C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CDAC57-572D-BB97-12D5-2B4A33C7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49" r="649"/>
          <a:stretch>
            <a:fillRect/>
          </a:stretch>
        </p:blipFill>
        <p:spPr>
          <a:xfrm>
            <a:off x="35496" y="1631075"/>
            <a:ext cx="4479661" cy="47595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F76F1A-5614-6B53-5D9A-6001B042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17" y="1772816"/>
            <a:ext cx="4487177" cy="46178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6A2E01-D545-5138-569F-D37B28B0CC28}"/>
              </a:ext>
            </a:extLst>
          </p:cNvPr>
          <p:cNvSpPr txBox="1"/>
          <p:nvPr/>
        </p:nvSpPr>
        <p:spPr>
          <a:xfrm>
            <a:off x="3923928" y="653891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00FF"/>
                </a:solidFill>
              </a:rPr>
              <a:t>Jo, je to kopie z první prezentace</a:t>
            </a:r>
          </a:p>
        </p:txBody>
      </p:sp>
    </p:spTree>
    <p:extLst>
      <p:ext uri="{BB962C8B-B14F-4D97-AF65-F5344CB8AC3E}">
        <p14:creationId xmlns:p14="http://schemas.microsoft.com/office/powerpoint/2010/main" val="255676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BFF7A-8286-2611-3C16-ACAD035B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5A3DE6-D3EC-F45F-E758-6988978C80AD}"/>
              </a:ext>
            </a:extLst>
          </p:cNvPr>
          <p:cNvSpPr txBox="1"/>
          <p:nvPr/>
        </p:nvSpPr>
        <p:spPr>
          <a:xfrm>
            <a:off x="0" y="61989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Transformace souřadnic – do společného/ závazného souřadnicového systému</a:t>
            </a:r>
          </a:p>
          <a:p>
            <a:endParaRPr lang="cs-CZ" sz="1600" dirty="0"/>
          </a:p>
          <a:p>
            <a:r>
              <a:rPr lang="cs-CZ" dirty="0"/>
              <a:t>Z dvojic souřadnic identických bodů umíme spočítat transformační klíč (u skenování měřítko = 1)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A3FA-F251-C27C-95C5-6847883D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162364-AB09-D893-8A7F-9DDAB642A80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FBFA36-D833-4B2A-8496-45B6A99F7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824"/>
            <a:ext cx="8125959" cy="20957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E37174-04DC-F1CC-36EF-5D3AE29EF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9" y="4306267"/>
            <a:ext cx="3543795" cy="1066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4FEEE9-FA3B-3524-D52D-772DC01B6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339" y="3285626"/>
            <a:ext cx="3801005" cy="35723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C3AABA-92F9-2E6C-C327-1D3146030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05" y="5661248"/>
            <a:ext cx="1428949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4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0F360-F3D0-A8B4-8904-B7140B3E1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27577-DC5C-F44F-F74A-492A345E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417BBC9-EEF9-F537-9F34-BE1F378BEB1E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CC43D81-4C42-5AF4-38A1-2F1ECEC0E615}"/>
              </a:ext>
            </a:extLst>
          </p:cNvPr>
          <p:cNvSpPr txBox="1"/>
          <p:nvPr/>
        </p:nvSpPr>
        <p:spPr>
          <a:xfrm>
            <a:off x="539553" y="765175"/>
            <a:ext cx="813690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Spojování dílčích skenů a jejich </a:t>
            </a:r>
            <a:r>
              <a:rPr lang="cs-CZ" sz="2000" b="1" dirty="0" err="1"/>
              <a:t>georeferencování</a:t>
            </a:r>
            <a:endParaRPr lang="cs-CZ" sz="2000" b="1" dirty="0"/>
          </a:p>
          <a:p>
            <a:endParaRPr lang="cs-CZ" sz="2000" b="1" dirty="0"/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Na překryt (ICP)</a:t>
            </a:r>
          </a:p>
          <a:p>
            <a:pPr marL="0" lvl="1" indent="-177800" algn="just">
              <a:spcBef>
                <a:spcPct val="0"/>
              </a:spcBef>
            </a:pPr>
            <a:endParaRPr lang="cs-CZ" dirty="0"/>
          </a:p>
          <a:p>
            <a:pPr marL="0" lvl="1" indent="-177800" algn="just">
              <a:spcBef>
                <a:spcPct val="0"/>
              </a:spcBef>
            </a:pPr>
            <a:r>
              <a:rPr lang="cs-CZ" dirty="0"/>
              <a:t>Postup výpočtu:</a:t>
            </a:r>
          </a:p>
          <a:p>
            <a:pPr marL="0" lvl="1" indent="-177800" algn="just">
              <a:spcBef>
                <a:spcPct val="0"/>
              </a:spcBef>
            </a:pPr>
            <a:r>
              <a:rPr lang="cs-CZ" dirty="0"/>
              <a:t>0. výchozí situace: 2 mračna – A = cílové; B = transformované</a:t>
            </a:r>
          </a:p>
          <a:p>
            <a:pPr marL="622300" lvl="2" indent="-342900" algn="just">
              <a:spcBef>
                <a:spcPct val="0"/>
              </a:spcBef>
              <a:buAutoNum type="arabicPeriod"/>
            </a:pPr>
            <a:r>
              <a:rPr lang="cs-CZ" dirty="0"/>
              <a:t>Naleznou se pro každý bod B nejbližší bod v A</a:t>
            </a:r>
          </a:p>
          <a:p>
            <a:pPr marL="622300" lvl="2" indent="-342900" algn="just">
              <a:spcBef>
                <a:spcPct val="0"/>
              </a:spcBef>
              <a:buAutoNum type="arabicPeriod"/>
            </a:pPr>
            <a:r>
              <a:rPr lang="cs-CZ" dirty="0"/>
              <a:t>Spočítá se transformace a mračno B se transformuje</a:t>
            </a:r>
          </a:p>
          <a:p>
            <a:pPr marL="622300" lvl="2" indent="-342900" algn="just">
              <a:spcBef>
                <a:spcPct val="0"/>
              </a:spcBef>
              <a:buAutoNum type="arabicPeriod"/>
            </a:pPr>
            <a:r>
              <a:rPr lang="cs-CZ" dirty="0"/>
              <a:t>Opakuje se, dokud dochází ke změnám.</a:t>
            </a:r>
          </a:p>
          <a:p>
            <a:pPr algn="just">
              <a:spcBef>
                <a:spcPct val="0"/>
              </a:spcBef>
            </a:pPr>
            <a:endParaRPr lang="cs-CZ" dirty="0"/>
          </a:p>
          <a:p>
            <a:pPr algn="just">
              <a:spcBef>
                <a:spcPct val="0"/>
              </a:spcBef>
            </a:pPr>
            <a:r>
              <a:rPr lang="cs-CZ" dirty="0"/>
              <a:t>(jsou modernější varianty, kdy se identický bod určuje jako nejbližší bod plochy proložené mračnem A – výpočetně náročné; často se též nepočítá se všemi body, pouze s náhodným výběrem). </a:t>
            </a:r>
          </a:p>
          <a:p>
            <a:pPr algn="just">
              <a:spcBef>
                <a:spcPct val="0"/>
              </a:spcBef>
            </a:pPr>
            <a:endParaRPr lang="cs-CZ" dirty="0"/>
          </a:p>
          <a:p>
            <a:pPr algn="just">
              <a:spcBef>
                <a:spcPct val="0"/>
              </a:spcBef>
            </a:pPr>
            <a:r>
              <a:rPr lang="cs-CZ" dirty="0"/>
              <a:t>Z toho vyplývá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Mračna už musí být </a:t>
            </a:r>
            <a:r>
              <a:rPr lang="cs-CZ" dirty="0" err="1"/>
              <a:t>prednastavená</a:t>
            </a:r>
            <a:r>
              <a:rPr lang="cs-CZ" dirty="0"/>
              <a:t>, toto je jen </a:t>
            </a:r>
            <a:r>
              <a:rPr lang="cs-CZ" dirty="0" err="1"/>
              <a:t>dotransformace</a:t>
            </a:r>
            <a:endParaRPr lang="cs-CZ" dirty="0"/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Algoritmicky se musí odstraňovat body, které neodpovídají (v B jsou, v A nikoli).</a:t>
            </a:r>
          </a:p>
          <a:p>
            <a:pPr algn="just">
              <a:spcBef>
                <a:spcPct val="0"/>
              </a:spcBef>
            </a:pPr>
            <a:endParaRPr lang="cs-CZ" dirty="0"/>
          </a:p>
          <a:p>
            <a:pPr algn="just">
              <a:spcBef>
                <a:spcPct val="0"/>
              </a:spcBef>
            </a:pPr>
            <a:r>
              <a:rPr lang="cs-CZ" dirty="0"/>
              <a:t>Ať je sebelepší algoritmus, může nedopadnout dobře. Nutná kontrola.</a:t>
            </a:r>
          </a:p>
        </p:txBody>
      </p:sp>
    </p:spTree>
    <p:extLst>
      <p:ext uri="{BB962C8B-B14F-4D97-AF65-F5344CB8AC3E}">
        <p14:creationId xmlns:p14="http://schemas.microsoft.com/office/powerpoint/2010/main" val="158762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064A-B682-11FD-0E36-173963398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64A0-7C80-B5E2-3E9E-39CF9E3A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912420B-FFDB-7253-0A43-E5616494B2D1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704C79-5F94-60D0-B702-C6D6F0E045A9}"/>
              </a:ext>
            </a:extLst>
          </p:cNvPr>
          <p:cNvSpPr txBox="1"/>
          <p:nvPr/>
        </p:nvSpPr>
        <p:spPr>
          <a:xfrm>
            <a:off x="323528" y="610136"/>
            <a:ext cx="82082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Obecný postup měření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Rekognoskace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Měření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/>
              <a:t>Rozmístění </a:t>
            </a:r>
            <a:r>
              <a:rPr lang="cs-CZ" dirty="0" err="1"/>
              <a:t>vlícovacích</a:t>
            </a:r>
            <a:r>
              <a:rPr lang="cs-CZ" dirty="0"/>
              <a:t> bodů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/>
              <a:t>Nastavení parametrů skenování (dnes především hustota skenování)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Export dat z přístroje (</a:t>
            </a:r>
            <a:r>
              <a:rPr lang="cs-CZ" dirty="0" err="1">
                <a:latin typeface="Calibri" panose="020F0502020204030204" pitchFamily="34" charset="0"/>
              </a:rPr>
              <a:t>gigabajti</a:t>
            </a:r>
            <a:r>
              <a:rPr lang="cs-CZ" dirty="0"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Příprava dat pro registraci (=spojení jednotlivých stanovisek)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Redukce bodů (někde jsou příliš husté)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Odstranění nepotřebných dat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Modelování/kontrola terčů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Registrace - Proces spojování jednotlivých mračen bodů do jednoho celku a transformace do cílových souřadnicových systémů (lokální/globální)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Identické body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 err="1">
                <a:latin typeface="Calibri" panose="020F0502020204030204" pitchFamily="34" charset="0"/>
              </a:rPr>
              <a:t>Překrytové</a:t>
            </a:r>
            <a:r>
              <a:rPr lang="cs-CZ" dirty="0">
                <a:latin typeface="Calibri" panose="020F0502020204030204" pitchFamily="34" charset="0"/>
              </a:rPr>
              <a:t> oblasti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Kontrola registrace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Protokol o registraci, Vizuální kontrola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Úprava dat pro modelování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Redukce bodů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Očištění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Rozdělení mračna na logické části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</a:rPr>
              <a:t>Modelování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115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F5B4-1861-1AD1-1555-8DE7EF4B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52C6C-7C3D-7A47-7D48-54864B37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BE7016D-A067-5B0F-1073-C2CEEBD0450F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D746624-2C62-5FB7-6C47-8AC7A5BE2600}"/>
              </a:ext>
            </a:extLst>
          </p:cNvPr>
          <p:cNvSpPr txBox="1"/>
          <p:nvPr/>
        </p:nvSpPr>
        <p:spPr>
          <a:xfrm>
            <a:off x="684217" y="765175"/>
            <a:ext cx="619203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Metody – SLAM</a:t>
            </a:r>
          </a:p>
          <a:p>
            <a:endParaRPr lang="cs-CZ" sz="2000" b="1" dirty="0"/>
          </a:p>
          <a:p>
            <a:pPr marL="285750" lvl="1" indent="-285750" algn="just">
              <a:spcBef>
                <a:spcPct val="0"/>
              </a:spcBef>
              <a:buFontTx/>
              <a:buChar char="-"/>
            </a:pPr>
            <a:r>
              <a:rPr lang="cs-CZ" sz="2000" b="1" dirty="0" err="1"/>
              <a:t>Simultanous</a:t>
            </a:r>
            <a:r>
              <a:rPr lang="cs-CZ" sz="2000" b="1" dirty="0"/>
              <a:t> </a:t>
            </a:r>
            <a:r>
              <a:rPr lang="cs-CZ" sz="2000" b="1" dirty="0" err="1"/>
              <a:t>Localization</a:t>
            </a:r>
            <a:r>
              <a:rPr lang="cs-CZ" sz="2000" b="1" dirty="0"/>
              <a:t> and </a:t>
            </a:r>
            <a:r>
              <a:rPr lang="cs-CZ" sz="2000" b="1" dirty="0" err="1"/>
              <a:t>Mapping</a:t>
            </a:r>
            <a:r>
              <a:rPr lang="cs-CZ" sz="2000" b="1" dirty="0"/>
              <a:t> – SLAM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Původní cíl – průzkum, současně mapa</a:t>
            </a:r>
          </a:p>
          <a:p>
            <a:pPr marL="285750" lvl="1" indent="-285750" algn="just">
              <a:spcBef>
                <a:spcPct val="0"/>
              </a:spcBef>
              <a:buFontTx/>
              <a:buChar char="-"/>
            </a:pPr>
            <a:endParaRPr lang="cs-CZ" sz="2000" b="1" dirty="0"/>
          </a:p>
          <a:p>
            <a:pPr marL="285750" lvl="1" indent="-285750" algn="just">
              <a:spcBef>
                <a:spcPct val="0"/>
              </a:spcBef>
              <a:buFontTx/>
              <a:buChar char="-"/>
            </a:pPr>
            <a:r>
              <a:rPr lang="cs-CZ" sz="2000" b="1" dirty="0"/>
              <a:t>SLAM </a:t>
            </a:r>
            <a:r>
              <a:rPr lang="cs-CZ" sz="2000" b="1" dirty="0" err="1"/>
              <a:t>skenner</a:t>
            </a:r>
            <a:r>
              <a:rPr lang="cs-CZ" sz="2000" b="1" dirty="0"/>
              <a:t> – součásti: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Inerciální navigační systém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Vícekanálový skener (16 nebo 32 dálkoměrů v profilu) nebo/a kamery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Registrace atd. </a:t>
            </a:r>
          </a:p>
          <a:p>
            <a:pPr marL="285750" lvl="1" indent="-285750" algn="just">
              <a:spcBef>
                <a:spcPct val="0"/>
              </a:spcBef>
              <a:buFontTx/>
              <a:buChar char="-"/>
            </a:pPr>
            <a:endParaRPr lang="cs-CZ" sz="2000" b="1" dirty="0"/>
          </a:p>
          <a:p>
            <a:pPr marL="285750" lvl="1" indent="-285750" algn="just">
              <a:spcBef>
                <a:spcPct val="0"/>
              </a:spcBef>
              <a:buFontTx/>
              <a:buChar char="-"/>
            </a:pPr>
            <a:r>
              <a:rPr lang="cs-CZ" sz="2000" b="1" dirty="0"/>
              <a:t>Základní druhy: 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 err="1"/>
              <a:t>Visual</a:t>
            </a:r>
            <a:r>
              <a:rPr lang="cs-CZ" dirty="0"/>
              <a:t> – fotogrammetrie, obecně problematické, tj fuj, nebrat.</a:t>
            </a:r>
          </a:p>
          <a:p>
            <a:pPr marL="565150" lvl="2" indent="-285750" algn="just">
              <a:spcBef>
                <a:spcPct val="0"/>
              </a:spcBef>
              <a:buFontTx/>
              <a:buChar char="-"/>
            </a:pPr>
            <a:r>
              <a:rPr lang="cs-CZ" dirty="0"/>
              <a:t>Lidar – dálkoměrné – o těch bude řeč dále</a:t>
            </a:r>
          </a:p>
        </p:txBody>
      </p:sp>
      <p:pic>
        <p:nvPicPr>
          <p:cNvPr id="1026" name="Picture 2" descr="Stonex X120GO SLAM Laser Scanner">
            <a:extLst>
              <a:ext uri="{FF2B5EF4-FFF2-40B4-BE49-F238E27FC236}">
                <a16:creationId xmlns:a16="http://schemas.microsoft.com/office/drawing/2014/main" id="{70331656-FFFD-EB7A-674E-2FD4DB19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8" y="64088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C3C21D-E27F-23B1-2948-44F4A3D8F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629" y="2983161"/>
            <a:ext cx="1829371" cy="34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6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7EA4-1658-E802-0DEC-983492255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12782-FFEE-5DBB-2AF1-FEFACEDF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57F1348-09CD-8918-14C0-3DAC98E923B3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B565691B-B818-98C7-5283-1C058CA61CCA}"/>
              </a:ext>
            </a:extLst>
          </p:cNvPr>
          <p:cNvSpPr txBox="1">
            <a:spLocks/>
          </p:cNvSpPr>
          <p:nvPr/>
        </p:nvSpPr>
        <p:spPr bwMode="auto">
          <a:xfrm>
            <a:off x="261169" y="692696"/>
            <a:ext cx="8425631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r>
              <a:rPr lang="cs-CZ" sz="2400" b="1" dirty="0">
                <a:solidFill>
                  <a:schemeClr val="tx1"/>
                </a:solidFill>
              </a:rPr>
              <a:t>Metody – SLAM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400" b="1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400" b="1" dirty="0">
                <a:solidFill>
                  <a:schemeClr val="tx1"/>
                </a:solidFill>
              </a:rPr>
              <a:t>Měření  = záznam dat (INS, skener)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400" b="1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400" b="1" dirty="0">
                <a:solidFill>
                  <a:schemeClr val="tx1"/>
                </a:solidFill>
              </a:rPr>
              <a:t>Zpracování = skládání SLAMU (</a:t>
            </a:r>
            <a:r>
              <a:rPr lang="cs-CZ" sz="2400" b="1" dirty="0" err="1">
                <a:solidFill>
                  <a:schemeClr val="tx1"/>
                </a:solidFill>
              </a:rPr>
              <a:t>postprocessing</a:t>
            </a:r>
            <a:r>
              <a:rPr lang="cs-CZ" sz="2400" b="1" dirty="0">
                <a:solidFill>
                  <a:schemeClr val="tx1"/>
                </a:solidFill>
              </a:rPr>
              <a:t>)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Trasa se rozdělí na časové úseky (typicky 5 s), které se postupně transformují na společný překryt (ICP), čímž vzniká </a:t>
            </a:r>
            <a:r>
              <a:rPr lang="cs-CZ" i="1" u="sng" dirty="0">
                <a:solidFill>
                  <a:schemeClr val="tx1"/>
                </a:solidFill>
              </a:rPr>
              <a:t>trasa pohybu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Vzniklé mračno se může navazovat nejen na předcházející/následující, ale i překryt s jinými částmi (viz chodba)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2CF161E-64B0-F21E-3BF4-E2DB7017EC02}"/>
                  </a:ext>
                </a:extLst>
              </p14:cNvPr>
              <p14:cNvContentPartPr/>
              <p14:nvPr/>
            </p14:nvContentPartPr>
            <p14:xfrm>
              <a:off x="4400865" y="4853382"/>
              <a:ext cx="87120" cy="148644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2CF161E-64B0-F21E-3BF4-E2DB7017EC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6865" y="4745382"/>
                <a:ext cx="194760" cy="170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5D086DF1-E1EB-77BD-1CB7-9AACEBABBF22}"/>
                  </a:ext>
                </a:extLst>
              </p14:cNvPr>
              <p14:cNvContentPartPr/>
              <p14:nvPr/>
            </p14:nvContentPartPr>
            <p14:xfrm>
              <a:off x="4028985" y="5832942"/>
              <a:ext cx="1063440" cy="6631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5D086DF1-E1EB-77BD-1CB7-9AACEBABBF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4985" y="5724942"/>
                <a:ext cx="1171080" cy="87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90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273E6-453F-F1BB-E74C-04259F11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Zástupný symbol pro číslo snímku 12">
            <a:extLst>
              <a:ext uri="{FF2B5EF4-FFF2-40B4-BE49-F238E27FC236}">
                <a16:creationId xmlns:a16="http://schemas.microsoft.com/office/drawing/2014/main" id="{AEE098A0-CF53-3551-7D01-F6B27180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23263" y="6249988"/>
            <a:ext cx="79692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6928A-FAC4-43D4-874E-AE0AB2C46F9E}" type="slidenum">
              <a:rPr lang="cs-CZ" sz="1400" b="1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cs-CZ" sz="1400" b="1">
              <a:solidFill>
                <a:schemeClr val="accent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03E5377-A734-51D3-5374-58B2CA33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28800"/>
            <a:ext cx="8641655" cy="792807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sz="2800" b="1" dirty="0"/>
              <a:t>Skládání </a:t>
            </a:r>
            <a:r>
              <a:rPr lang="cs-CZ" sz="2800" b="1" dirty="0" err="1"/>
              <a:t>SLAMu</a:t>
            </a:r>
            <a:endParaRPr lang="cs-CZ" sz="2800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453C5C-D729-D63C-704A-945003D9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" y="2852936"/>
            <a:ext cx="9144000" cy="12775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F13430B-5B53-597D-1BF7-4151B3609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0192"/>
            <a:ext cx="4140952" cy="137904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43491FC-78F8-93DC-4517-D440A19B28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77072"/>
            <a:ext cx="9144000" cy="149580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B84ECDE-53F8-27FE-6958-440788F2EE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150527"/>
            <a:ext cx="9144000" cy="136670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A653F77-1E36-4C2C-6A9D-95E3A971FF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21088"/>
            <a:ext cx="8826666" cy="120761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1DF39FED-65B4-E9E7-3F13-3E1641929A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412843"/>
            <a:ext cx="8883810" cy="103238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95815AB1-4F92-9DC0-7987-B75B6850FB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469613"/>
            <a:ext cx="8925714" cy="104761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5300F030-69CD-A6B3-247D-3C14D9F80B7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92304"/>
            <a:ext cx="8979048" cy="1340952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6A53BF7-30F0-2775-2A60-33F322E0867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581128"/>
            <a:ext cx="9017143" cy="910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47970F35-FEA1-B900-411D-B81493858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25804"/>
            <a:ext cx="8960000" cy="891428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A3578668-41E7-5504-7340-D8315CBFDB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09120"/>
            <a:ext cx="8979048" cy="96381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11E54B1A-2E6D-CCDE-A4F5-670E42FE295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67" y="4365104"/>
            <a:ext cx="8952381" cy="1059048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4BAAAA39-E953-2B35-5C63-4DDB989C8C1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93096"/>
            <a:ext cx="8914286" cy="104381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4EDB28D1-1E76-EE18-C04A-3E28DE03C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536208"/>
            <a:ext cx="8921905" cy="788572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54AC5848-8752-2396-556D-B41B859AFE8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268081"/>
            <a:ext cx="8857143" cy="1177143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E3508B74-18A8-EC4F-CF5A-1142E67ABE6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221088"/>
            <a:ext cx="8937143" cy="1036190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616DE391-F87E-4DC8-3E4A-74B4099384C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293096"/>
            <a:ext cx="8952381" cy="88381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3956ADF-895A-8E6B-CE58-5923EF713AE8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3553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251520" y="1196752"/>
            <a:ext cx="77755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Přednáška č.2: 3D skenování </a:t>
            </a:r>
            <a:endParaRPr lang="cs-CZ" sz="2000" b="1" dirty="0"/>
          </a:p>
          <a:p>
            <a:endParaRPr lang="cs-CZ" sz="2000" dirty="0"/>
          </a:p>
          <a:p>
            <a:pPr lvl="0"/>
            <a:r>
              <a:rPr lang="cs-CZ" sz="2000" dirty="0"/>
              <a:t>Pro digitalizaci světa (staveb, zemského povrchu,…) jsou klasické geodetické metody vysoce přesné, ale pomalé. Proto se používají </a:t>
            </a:r>
            <a:r>
              <a:rPr lang="cs-CZ" sz="2000" b="1" dirty="0"/>
              <a:t>metody hromadného sběru dat</a:t>
            </a:r>
            <a:r>
              <a:rPr lang="cs-CZ" sz="2000" dirty="0"/>
              <a:t>, dnes statické - pozemní, mobilní i letecké.</a:t>
            </a:r>
          </a:p>
          <a:p>
            <a:pPr lvl="0"/>
            <a:endParaRPr lang="cs-CZ" sz="1600" dirty="0"/>
          </a:p>
          <a:p>
            <a:pPr lvl="0"/>
            <a:r>
              <a:rPr lang="cs-CZ" sz="2000" dirty="0"/>
              <a:t>V této části přednášek: </a:t>
            </a:r>
          </a:p>
          <a:p>
            <a:endParaRPr lang="cs-CZ" sz="2000" dirty="0"/>
          </a:p>
          <a:p>
            <a:pPr marL="457200" lvl="0" indent="-457200">
              <a:buFont typeface="+mj-lt"/>
              <a:buAutoNum type="arabicPeriod" startAt="3"/>
            </a:pPr>
            <a:r>
              <a:rPr lang="cs-CZ" sz="2000" b="1" dirty="0"/>
              <a:t>Terestrické skenování a skenery (princip, metody, typy zařízení a možné výstupy)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sz="2000" b="1" dirty="0"/>
              <a:t>Postup měření a zpracování naměřených dat. </a:t>
            </a:r>
            <a:r>
              <a:rPr lang="cs-CZ" sz="2000" b="1" dirty="0" err="1"/>
              <a:t>Vlícovací</a:t>
            </a:r>
            <a:r>
              <a:rPr lang="cs-CZ" sz="2000" b="1" dirty="0"/>
              <a:t> body. Transformace.</a:t>
            </a:r>
          </a:p>
          <a:p>
            <a:endParaRPr lang="cs-CZ" sz="20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DBA7BB2-F8EA-AC64-EF28-61516817C0A8}"/>
              </a:ext>
            </a:extLst>
          </p:cNvPr>
          <p:cNvSpPr txBox="1"/>
          <p:nvPr/>
        </p:nvSpPr>
        <p:spPr>
          <a:xfrm>
            <a:off x="684215" y="260648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Vyspělé metody geodézie a digitalizace (154VMGD)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281751D-149F-55EA-84C4-4F2723846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413" y="4673047"/>
            <a:ext cx="1976401" cy="197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174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2F693-7E51-BABC-399F-702851AE1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10376-FE0B-FF72-E2E5-DBD3858C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33F31B7-9CBC-7E5C-A73E-36E3851233E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86AD5DC6-1701-1E7A-C345-035BA77A7317}"/>
              </a:ext>
            </a:extLst>
          </p:cNvPr>
          <p:cNvSpPr txBox="1">
            <a:spLocks/>
          </p:cNvSpPr>
          <p:nvPr/>
        </p:nvSpPr>
        <p:spPr bwMode="auto">
          <a:xfrm>
            <a:off x="261169" y="692697"/>
            <a:ext cx="842563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r>
              <a:rPr lang="cs-CZ" sz="2000" b="1" dirty="0">
                <a:solidFill>
                  <a:schemeClr val="tx1"/>
                </a:solidFill>
              </a:rPr>
              <a:t>Metody – SLAM</a:t>
            </a: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B2D113B-D5C7-3808-D977-159C166C13B5}"/>
              </a:ext>
            </a:extLst>
          </p:cNvPr>
          <p:cNvSpPr txBox="1">
            <a:spLocks/>
          </p:cNvSpPr>
          <p:nvPr/>
        </p:nvSpPr>
        <p:spPr bwMode="auto">
          <a:xfrm>
            <a:off x="250825" y="1571884"/>
            <a:ext cx="8425631" cy="466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b="1" dirty="0">
                <a:solidFill>
                  <a:schemeClr val="tx1"/>
                </a:solidFill>
              </a:rPr>
              <a:t>Měření  = záznam dat (INS, skener)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b="1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b="1" dirty="0">
                <a:solidFill>
                  <a:schemeClr val="tx1"/>
                </a:solidFill>
              </a:rPr>
              <a:t>Zpracování = skládání SLAMU (</a:t>
            </a:r>
            <a:r>
              <a:rPr lang="cs-CZ" sz="2000" b="1" dirty="0" err="1">
                <a:solidFill>
                  <a:schemeClr val="tx1"/>
                </a:solidFill>
              </a:rPr>
              <a:t>postprocessing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Trasa se rozdělí na časové úseky (typicky 5 s), které se postupně transformují na společný překryt (ICP), čímž vzniká </a:t>
            </a:r>
            <a:r>
              <a:rPr lang="cs-CZ" sz="1800" i="1" u="sng" dirty="0">
                <a:solidFill>
                  <a:schemeClr val="tx1"/>
                </a:solidFill>
              </a:rPr>
              <a:t>trasa pohybu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Vzniklé mračno se může navazovat nejen na předcházející/následující, ale i překryt s jinými částmi (viz chodba)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endParaRPr lang="cs-CZ" sz="1800" b="1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b="1" dirty="0">
                <a:solidFill>
                  <a:schemeClr val="tx1"/>
                </a:solidFill>
              </a:rPr>
              <a:t>Praktické využití zahrnuje také možnosti: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800" dirty="0" err="1">
                <a:solidFill>
                  <a:schemeClr val="tx1"/>
                </a:solidFill>
              </a:rPr>
              <a:t>Vlícovací</a:t>
            </a:r>
            <a:r>
              <a:rPr lang="cs-CZ" sz="1800" dirty="0">
                <a:solidFill>
                  <a:schemeClr val="tx1"/>
                </a:solidFill>
              </a:rPr>
              <a:t> body pro:</a:t>
            </a:r>
          </a:p>
          <a:p>
            <a:pPr marL="852487" lvl="3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Celkovou </a:t>
            </a:r>
            <a:r>
              <a:rPr lang="cs-CZ" sz="1600" dirty="0" err="1">
                <a:solidFill>
                  <a:schemeClr val="tx1"/>
                </a:solidFill>
              </a:rPr>
              <a:t>georeferenci</a:t>
            </a:r>
            <a:r>
              <a:rPr lang="cs-CZ" sz="1600" dirty="0">
                <a:solidFill>
                  <a:schemeClr val="tx1"/>
                </a:solidFill>
              </a:rPr>
              <a:t> (skener měří primárně v lokální soustavě)</a:t>
            </a:r>
          </a:p>
          <a:p>
            <a:pPr marL="852487" lvl="3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</a:rPr>
              <a:t>Úprava (zpřesnění) trasy pohybu a tedy i mračna bodů</a:t>
            </a:r>
          </a:p>
          <a:p>
            <a:pPr marL="1171575" lvl="4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dirty="0">
                <a:solidFill>
                  <a:srgbClr val="0000FF"/>
                </a:solidFill>
              </a:rPr>
              <a:t>Zásadní volba při zpracování</a:t>
            </a: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1800" dirty="0">
                <a:solidFill>
                  <a:schemeClr val="tx1"/>
                </a:solidFill>
              </a:rPr>
              <a:t>GNSS RTK přijímač pro určení trasy pohybu (kalibrace)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cs-CZ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31EBD6DA-0A39-CB05-3E02-DEDFC4D2AEC4}"/>
                  </a:ext>
                </a:extLst>
              </p14:cNvPr>
              <p14:cNvContentPartPr/>
              <p14:nvPr/>
            </p14:nvContentPartPr>
            <p14:xfrm>
              <a:off x="4914945" y="2142123"/>
              <a:ext cx="4073400" cy="354564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31EBD6DA-0A39-CB05-3E02-DEDFC4D2AE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0945" y="2034123"/>
                <a:ext cx="4181040" cy="37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8A367202-32A5-5424-8A0C-628A628C466E}"/>
                  </a:ext>
                </a:extLst>
              </p14:cNvPr>
              <p14:cNvContentPartPr/>
              <p14:nvPr/>
            </p14:nvContentPartPr>
            <p14:xfrm>
              <a:off x="4878585" y="1964643"/>
              <a:ext cx="681840" cy="1911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8A367202-32A5-5424-8A0C-628A628C46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4585" y="1856643"/>
                <a:ext cx="78948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5A086E83-B31A-5458-E6FC-DCD2897EE91D}"/>
                  </a:ext>
                </a:extLst>
              </p14:cNvPr>
              <p14:cNvContentPartPr/>
              <p14:nvPr/>
            </p14:nvContentPartPr>
            <p14:xfrm>
              <a:off x="4888305" y="2160483"/>
              <a:ext cx="225000" cy="3733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5A086E83-B31A-5458-E6FC-DCD2897EE9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4305" y="2052483"/>
                <a:ext cx="332640" cy="58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334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CBAF-5011-F8E0-9C8E-D1AA5C69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EC241-84BB-C42E-ABC5-1D41FF45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AD6A02B-4743-09DE-2FAE-E1345B36C4C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374E3B7-562C-C5BC-EE37-7F0FE7E68930}"/>
              </a:ext>
            </a:extLst>
          </p:cNvPr>
          <p:cNvSpPr txBox="1"/>
          <p:nvPr/>
        </p:nvSpPr>
        <p:spPr>
          <a:xfrm>
            <a:off x="323528" y="61013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Mračna bodů – kvalita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	statický skener			SLAM skener (červeně šum)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1722FB-EE2A-2879-38E0-9050FE540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50"/>
          <a:stretch>
            <a:fillRect/>
          </a:stretch>
        </p:blipFill>
        <p:spPr>
          <a:xfrm>
            <a:off x="457200" y="2279692"/>
            <a:ext cx="3458942" cy="42592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76659C-74EF-1671-4C26-B6E5979F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80"/>
          <a:stretch>
            <a:fillRect/>
          </a:stretch>
        </p:blipFill>
        <p:spPr>
          <a:xfrm>
            <a:off x="4499992" y="2060848"/>
            <a:ext cx="3626695" cy="44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4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03991-0D97-03FC-0963-8F11B53D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1B61-D0AA-350B-D659-C747C10B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3CE3A8D-29C1-5F51-EF75-7D47A80EB685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3537E32-5156-E87A-088F-DD67CC9D5DD0}"/>
              </a:ext>
            </a:extLst>
          </p:cNvPr>
          <p:cNvSpPr txBox="1"/>
          <p:nvPr/>
        </p:nvSpPr>
        <p:spPr>
          <a:xfrm>
            <a:off x="323528" y="610136"/>
            <a:ext cx="820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Mračna bodů – kvalita</a:t>
            </a:r>
          </a:p>
          <a:p>
            <a:endParaRPr lang="cs-CZ" b="1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BDF627E-4966-52BB-3899-D2F470910A7E}"/>
              </a:ext>
            </a:extLst>
          </p:cNvPr>
          <p:cNvSpPr txBox="1">
            <a:spLocks/>
          </p:cNvSpPr>
          <p:nvPr/>
        </p:nvSpPr>
        <p:spPr bwMode="auto">
          <a:xfrm>
            <a:off x="5725417" y="3908446"/>
            <a:ext cx="3241055" cy="26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Mračna SLAM mají objektivně větší rozptyl, pro vizuální srovnání;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b="1" dirty="0">
                <a:solidFill>
                  <a:schemeClr val="tx1"/>
                </a:solidFill>
              </a:rPr>
              <a:t>a), b),f) – statické skenery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b="1" dirty="0">
                <a:solidFill>
                  <a:schemeClr val="tx1"/>
                </a:solidFill>
              </a:rPr>
              <a:t>c), d), e) - SLAM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endParaRPr lang="cs-CZ" sz="1800" b="1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b="1" dirty="0">
              <a:solidFill>
                <a:schemeClr val="tx1"/>
              </a:solidFill>
            </a:endParaRP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endParaRPr lang="cs-CZ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dirty="0">
              <a:solidFill>
                <a:schemeClr val="tx1"/>
              </a:solidFill>
            </a:endParaRP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endParaRPr lang="cs-CZ" sz="1800" dirty="0">
              <a:solidFill>
                <a:schemeClr val="tx1"/>
              </a:solidFill>
            </a:endParaRPr>
          </a:p>
          <a:p>
            <a:pPr marL="565150" lvl="2" indent="-285750" algn="just" eaLnBrk="1" hangingPunct="1">
              <a:spcBef>
                <a:spcPct val="0"/>
              </a:spcBef>
              <a:buFontTx/>
              <a:buChar char="-"/>
            </a:pPr>
            <a:endParaRPr lang="cs-CZ" sz="1600" dirty="0">
              <a:solidFill>
                <a:schemeClr val="tx1"/>
              </a:solidFill>
            </a:endParaRPr>
          </a:p>
          <a:p>
            <a:pPr lvl="1" algn="just" eaLnBrk="1" hangingPunct="1">
              <a:spcBef>
                <a:spcPct val="0"/>
              </a:spcBef>
              <a:buFontTx/>
              <a:buChar char="-"/>
            </a:pPr>
            <a:endParaRPr lang="cs-CZ" sz="1800" dirty="0">
              <a:solidFill>
                <a:schemeClr val="tx1"/>
              </a:solidFill>
            </a:endParaRPr>
          </a:p>
          <a:p>
            <a:pPr marL="303213" lvl="1" indent="0" algn="just" eaLnBrk="1" hangingPunct="1">
              <a:spcBef>
                <a:spcPct val="0"/>
              </a:spcBef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Applsci 15 08053 g008">
            <a:extLst>
              <a:ext uri="{FF2B5EF4-FFF2-40B4-BE49-F238E27FC236}">
                <a16:creationId xmlns:a16="http://schemas.microsoft.com/office/drawing/2014/main" id="{789197E6-6B36-BF35-1992-400B0FF3A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8" y="1896536"/>
            <a:ext cx="5171479" cy="37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BD7CCF7-E4EC-158C-D941-BC2CEAC0A050}"/>
              </a:ext>
            </a:extLst>
          </p:cNvPr>
          <p:cNvSpPr txBox="1"/>
          <p:nvPr/>
        </p:nvSpPr>
        <p:spPr>
          <a:xfrm>
            <a:off x="611560" y="1600396"/>
            <a:ext cx="7775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Trimble X7</a:t>
            </a:r>
            <a:r>
              <a:rPr lang="cs-CZ" dirty="0"/>
              <a:t>        </a:t>
            </a:r>
            <a:r>
              <a:rPr lang="en-US" dirty="0"/>
              <a:t>Leica RTC 360</a:t>
            </a:r>
            <a:r>
              <a:rPr lang="cs-CZ" dirty="0"/>
              <a:t>    </a:t>
            </a:r>
            <a:r>
              <a:rPr lang="en-US" dirty="0"/>
              <a:t>Emesent </a:t>
            </a:r>
            <a:r>
              <a:rPr lang="en-US" dirty="0" err="1"/>
              <a:t>Hovermap</a:t>
            </a:r>
            <a:r>
              <a:rPr lang="en-US" dirty="0"/>
              <a:t> ST-X;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4A69D9-74E5-84F9-5E67-FED757BFEA21}"/>
              </a:ext>
            </a:extLst>
          </p:cNvPr>
          <p:cNvSpPr txBox="1"/>
          <p:nvPr/>
        </p:nvSpPr>
        <p:spPr>
          <a:xfrm>
            <a:off x="110804" y="5643091"/>
            <a:ext cx="8137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GeoSLAM</a:t>
            </a:r>
            <a:r>
              <a:rPr lang="cs-CZ" dirty="0"/>
              <a:t> ZEB H. RT    FARO Orbis     </a:t>
            </a:r>
            <a:r>
              <a:rPr lang="cs-CZ" dirty="0" err="1"/>
              <a:t>Leica</a:t>
            </a:r>
            <a:r>
              <a:rPr lang="cs-CZ" dirty="0"/>
              <a:t> </a:t>
            </a:r>
            <a:r>
              <a:rPr lang="cs-CZ" dirty="0" err="1"/>
              <a:t>ScanStation</a:t>
            </a:r>
            <a:r>
              <a:rPr lang="cs-CZ" dirty="0"/>
              <a:t> P40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C10CF9F-AC80-4D68-E994-E707EDD28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88" y="1319184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DEE63-42BD-48EB-902A-BE2160DB6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185F9-D9B6-F7FD-9056-11A03C60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830B47F-BA63-B3D6-D360-ECE13546CB8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3FDFB498-12CA-2C36-376A-D8C98E97EF3B}"/>
              </a:ext>
            </a:extLst>
          </p:cNvPr>
          <p:cNvSpPr txBox="1">
            <a:spLocks/>
          </p:cNvSpPr>
          <p:nvPr/>
        </p:nvSpPr>
        <p:spPr bwMode="auto">
          <a:xfrm>
            <a:off x="261169" y="692697"/>
            <a:ext cx="842563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endParaRPr lang="cs-CZ" sz="2000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r>
              <a:rPr lang="cs-CZ" sz="2000" b="1" dirty="0">
                <a:solidFill>
                  <a:schemeClr val="tx1"/>
                </a:solidFill>
              </a:rPr>
              <a:t>SLAM</a:t>
            </a: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lvl="1" indent="0" algn="just" eaLnBrk="1" hangingPunct="1">
              <a:spcBef>
                <a:spcPct val="0"/>
              </a:spcBef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A4E24BB-33F6-C850-A2C1-A0956E16D51D}"/>
              </a:ext>
            </a:extLst>
          </p:cNvPr>
          <p:cNvSpPr txBox="1">
            <a:spLocks/>
          </p:cNvSpPr>
          <p:nvPr/>
        </p:nvSpPr>
        <p:spPr bwMode="auto">
          <a:xfrm>
            <a:off x="250825" y="1571884"/>
            <a:ext cx="8425631" cy="466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Nehledě na nevýhody SLAM skenování vzhledem k mobilnímu charakteru a snadnému (rychlému) měření vnitřních prostor tyto skenery zažívají obrovský boom, nakupují to i </a:t>
            </a:r>
            <a:r>
              <a:rPr lang="cs-CZ" sz="2000" dirty="0" err="1">
                <a:solidFill>
                  <a:schemeClr val="tx1"/>
                </a:solidFill>
              </a:rPr>
              <a:t>negeodetické</a:t>
            </a:r>
            <a:r>
              <a:rPr lang="cs-CZ" sz="2000" dirty="0">
                <a:solidFill>
                  <a:schemeClr val="tx1"/>
                </a:solidFill>
              </a:rPr>
              <a:t> firmy např. pro </a:t>
            </a:r>
            <a:r>
              <a:rPr lang="cs-CZ" sz="2000" dirty="0" err="1">
                <a:solidFill>
                  <a:schemeClr val="tx1"/>
                </a:solidFill>
              </a:rPr>
              <a:t>invertarizaci</a:t>
            </a:r>
            <a:r>
              <a:rPr lang="cs-CZ" sz="2000" dirty="0">
                <a:solidFill>
                  <a:schemeClr val="tx1"/>
                </a:solidFill>
              </a:rPr>
              <a:t> budov apod. 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V případě univerzálnějších řešení v zásadě nahradí v menších oblastech i mobilní (automobilní) či UAV skener. 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Dle našich dosavadních testování s centimetrovou přesností. </a:t>
            </a:r>
          </a:p>
          <a:p>
            <a:pPr marL="285750" lvl="1" indent="-285750" algn="just" eaLnBrk="1" hangingPunct="1">
              <a:spcBef>
                <a:spcPct val="0"/>
              </a:spcBef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Tj tato data budou mít v oblastech digitalizace, BIM či </a:t>
            </a:r>
            <a:r>
              <a:rPr lang="cs-CZ" sz="2000" dirty="0" err="1">
                <a:solidFill>
                  <a:schemeClr val="tx1"/>
                </a:solidFill>
              </a:rPr>
              <a:t>digital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twins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>
                <a:solidFill>
                  <a:schemeClr val="tx1"/>
                </a:solidFill>
              </a:rPr>
              <a:t>velký podíl.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84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718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cs-CZ" sz="2800" b="1" dirty="0"/>
              <a:t>Konec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18003" y="97795"/>
            <a:ext cx="11079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" name="Obrázek 1" descr="Obsah obrázku osoba, Lidská tvář, muž, oblečení&#10;&#10;Popis byl vytvořen automaticky">
            <a:extLst>
              <a:ext uri="{FF2B5EF4-FFF2-40B4-BE49-F238E27FC236}">
                <a16:creationId xmlns:a16="http://schemas.microsoft.com/office/drawing/2014/main" id="{4518EC12-DADA-6B97-71B9-C9F068C38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3" y="4221685"/>
            <a:ext cx="2499792" cy="2499792"/>
          </a:xfrm>
          <a:prstGeom prst="rect">
            <a:avLst/>
          </a:prstGeom>
        </p:spPr>
      </p:pic>
      <p:pic>
        <p:nvPicPr>
          <p:cNvPr id="3" name="Obrázek 2" descr="Obsah obrázku oblečení, Lidská tvář, osoba, muž&#10;&#10;Popis byl vytvořen automaticky">
            <a:extLst>
              <a:ext uri="{FF2B5EF4-FFF2-40B4-BE49-F238E27FC236}">
                <a16:creationId xmlns:a16="http://schemas.microsoft.com/office/drawing/2014/main" id="{7EAB2906-5BA6-3136-3005-EC6D735FF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77" y="184666"/>
            <a:ext cx="2499792" cy="2499792"/>
          </a:xfrm>
          <a:prstGeom prst="rect">
            <a:avLst/>
          </a:prstGeom>
        </p:spPr>
      </p:pic>
      <p:pic>
        <p:nvPicPr>
          <p:cNvPr id="6" name="Picture 2" descr="A land surveyor with a theodolite surveying on a Caribbean island">
            <a:extLst>
              <a:ext uri="{FF2B5EF4-FFF2-40B4-BE49-F238E27FC236}">
                <a16:creationId xmlns:a16="http://schemas.microsoft.com/office/drawing/2014/main" id="{5FB35FF2-9112-0B49-0592-90E2937E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73" y="4221683"/>
            <a:ext cx="2499793" cy="24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ndsurveyor on a high tower measuring with theodolite">
            <a:extLst>
              <a:ext uri="{FF2B5EF4-FFF2-40B4-BE49-F238E27FC236}">
                <a16:creationId xmlns:a16="http://schemas.microsoft.com/office/drawing/2014/main" id="{5F62C6B4-EDB7-ABB6-C062-6B10FDE9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181813"/>
            <a:ext cx="2499793" cy="24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E02A906-AD72-2A5A-A3A4-88265E085492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D9C4591C-3BC7-1880-7ED3-F1BED041569D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87C5EE-3FDF-4CBE-8A81-40FCD7650D3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E9CCEE7-7AE3-1CC7-6EF9-5B39C0C0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A728F83-4377-6C7B-42A9-AF1B9E5D4FA5}"/>
              </a:ext>
            </a:extLst>
          </p:cNvPr>
          <p:cNvSpPr txBox="1"/>
          <p:nvPr/>
        </p:nvSpPr>
        <p:spPr>
          <a:xfrm>
            <a:off x="684217" y="765175"/>
            <a:ext cx="79922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3D skenování</a:t>
            </a:r>
            <a:endParaRPr lang="cs-CZ" sz="2000" dirty="0"/>
          </a:p>
          <a:p>
            <a:r>
              <a:rPr lang="cs-CZ" sz="2000" dirty="0"/>
              <a:t>= Proces zachycení reality pomocí neselektivního 3D měření, jehož výstupem je „mračno bodů“.</a:t>
            </a:r>
          </a:p>
          <a:p>
            <a:endParaRPr lang="cs-CZ" sz="2000" dirty="0"/>
          </a:p>
          <a:p>
            <a:r>
              <a:rPr lang="cs-CZ" sz="2000" b="1" dirty="0"/>
              <a:t>Mračno bodů</a:t>
            </a:r>
          </a:p>
          <a:p>
            <a:r>
              <a:rPr lang="cs-CZ" sz="2000" dirty="0"/>
              <a:t>= netříděný „seznam souřadnic“, obsahující prostorové souřadnice bodů měřených povrchů a případně další údaje (X, Y, Z=H, R G B, I, …). Není zde definováno sousedství, vazby, plochy, nic.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F4EF2DE-0A2C-7BD9-9FF9-C96B7B09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4879"/>
            <a:ext cx="7199714" cy="28932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6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9FFF-31A6-950D-C02A-C9C1DC5C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C7CCA-99A4-09B5-6C96-E073EE5F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82BEF9E-F970-9EF1-26BE-B1B39DFE0F3F}"/>
              </a:ext>
            </a:extLst>
          </p:cNvPr>
          <p:cNvSpPr txBox="1"/>
          <p:nvPr/>
        </p:nvSpPr>
        <p:spPr>
          <a:xfrm>
            <a:off x="662872" y="765175"/>
            <a:ext cx="8229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3D skenování – ukázky mračen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F98BE03-1D2C-BE6D-9D8D-4BF1FE1D198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3" name="Picture 6" descr="church">
            <a:extLst>
              <a:ext uri="{FF2B5EF4-FFF2-40B4-BE49-F238E27FC236}">
                <a16:creationId xmlns:a16="http://schemas.microsoft.com/office/drawing/2014/main" id="{4445AB25-06EB-0E92-6404-57F8BC453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90862"/>
            <a:ext cx="1028812" cy="18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hurch">
            <a:extLst>
              <a:ext uri="{FF2B5EF4-FFF2-40B4-BE49-F238E27FC236}">
                <a16:creationId xmlns:a16="http://schemas.microsoft.com/office/drawing/2014/main" id="{AD2455CA-DE76-68A8-02B0-E0881C4A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756764" cy="502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4C46F44-D05B-61E7-38BA-1F4917E9B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8825" y="1614104"/>
            <a:ext cx="4465476" cy="50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FEE5-BC84-A664-9F56-3D745BC8A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0AE5DED-CF93-73A6-72A4-B78DE1622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869" y="168751"/>
            <a:ext cx="2088232" cy="36003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9E995-7925-F4FF-851F-1E1A64D2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075BC28-6601-CCF7-5FAF-6846EA2B3BF8}"/>
              </a:ext>
            </a:extLst>
          </p:cNvPr>
          <p:cNvSpPr txBox="1"/>
          <p:nvPr/>
        </p:nvSpPr>
        <p:spPr>
          <a:xfrm>
            <a:off x="662872" y="765175"/>
            <a:ext cx="8229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3D skenování – ukázky mračen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9F570FF-8196-ED4A-2A38-52DEEBBAFC9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CEB5099-CD85-EC4C-3C6A-68D7FEBD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865908"/>
            <a:ext cx="3219828" cy="295232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87D84C-69DE-227D-EC29-981C48262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6020867" cy="338775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A28B7E-14E2-D26A-1F6A-261799DB8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053857"/>
            <a:ext cx="4176464" cy="27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85471-E80C-5A2F-834F-D429C924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ECFE6-94B2-A875-E3CF-A1C273D3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D704AA8-43D8-21E1-E6BC-15E6362736FB}"/>
              </a:ext>
            </a:extLst>
          </p:cNvPr>
          <p:cNvSpPr txBox="1"/>
          <p:nvPr/>
        </p:nvSpPr>
        <p:spPr>
          <a:xfrm>
            <a:off x="395536" y="765176"/>
            <a:ext cx="78488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Metody</a:t>
            </a:r>
            <a:endParaRPr lang="cs-CZ" sz="2000" dirty="0"/>
          </a:p>
          <a:p>
            <a:pPr marL="457200" indent="-457200">
              <a:buFontTx/>
              <a:buAutoNum type="alphaLcParenR"/>
            </a:pP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Fotogrammetrie (SfM) – další přednášky - prof. Pavelka</a:t>
            </a:r>
          </a:p>
          <a:p>
            <a:pPr marL="457200" indent="-457200">
              <a:buAutoNum type="alphaLcParenR"/>
            </a:pPr>
            <a:r>
              <a:rPr lang="cs-CZ" sz="2000" dirty="0"/>
              <a:t>Prostorová polární metoda</a:t>
            </a:r>
          </a:p>
          <a:p>
            <a:pPr marL="914400" lvl="1" indent="-457200">
              <a:buAutoNum type="alphaLcParenR"/>
            </a:pPr>
            <a:r>
              <a:rPr lang="cs-CZ" sz="2000" dirty="0"/>
              <a:t>dálkoměr EDM</a:t>
            </a:r>
          </a:p>
          <a:p>
            <a:pPr marL="914400" lvl="1" indent="-457200">
              <a:buAutoNum type="alphaLcParenR"/>
            </a:pPr>
            <a:r>
              <a:rPr lang="cs-CZ" sz="2000" dirty="0"/>
              <a:t>protínání</a:t>
            </a:r>
          </a:p>
          <a:p>
            <a:endParaRPr lang="cs-CZ" sz="2000" dirty="0"/>
          </a:p>
          <a:p>
            <a:r>
              <a:rPr lang="cs-CZ" sz="2000" b="1" dirty="0"/>
              <a:t>Rozdělení</a:t>
            </a:r>
          </a:p>
          <a:p>
            <a:pPr marL="457200" indent="-457200">
              <a:buAutoNum type="alphaLcParenR"/>
            </a:pPr>
            <a:r>
              <a:rPr lang="cs-CZ" sz="2000" dirty="0"/>
              <a:t>Statické</a:t>
            </a:r>
          </a:p>
          <a:p>
            <a:pPr marL="457200" indent="-457200">
              <a:buFontTx/>
              <a:buAutoNum type="alphaLcParenR"/>
            </a:pPr>
            <a:r>
              <a:rPr lang="cs-CZ" sz="2000" dirty="0"/>
              <a:t>Mobilní - SLAM</a:t>
            </a:r>
          </a:p>
          <a:p>
            <a:pPr marL="457200" indent="-457200">
              <a:buAutoNum type="alphaLcParenR"/>
            </a:pP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Mobilní - další přednášky - prof. Pavelka</a:t>
            </a:r>
          </a:p>
          <a:p>
            <a:pPr marL="914400" lvl="1" indent="-457200">
              <a:buAutoNum type="alphaLcParenR"/>
            </a:pP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Letadlo</a:t>
            </a:r>
          </a:p>
          <a:p>
            <a:pPr marL="914400" lvl="1" indent="-457200">
              <a:buAutoNum type="alphaLcParenR"/>
            </a:pP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UAV (menší)</a:t>
            </a:r>
          </a:p>
          <a:p>
            <a:pPr marL="914400" lvl="1" indent="-457200">
              <a:buAutoNum type="alphaLcParenR"/>
            </a:pPr>
            <a:r>
              <a:rPr lang="cs-CZ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Automobil (kolo, koloběžka, loď, …)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40D4A94-5006-9FB7-16A3-2D82D3CA4D4C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90692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890D-42F0-10E6-0905-284E37946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08721-AA6D-956D-D1F9-E3B8FD12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6DC73F9-5447-CA87-CF08-4BD4C9686033}"/>
              </a:ext>
            </a:extLst>
          </p:cNvPr>
          <p:cNvSpPr txBox="1"/>
          <p:nvPr/>
        </p:nvSpPr>
        <p:spPr>
          <a:xfrm>
            <a:off x="395535" y="765176"/>
            <a:ext cx="8605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Metody</a:t>
            </a:r>
            <a:endParaRPr lang="cs-CZ" sz="2000" dirty="0"/>
          </a:p>
          <a:p>
            <a:r>
              <a:rPr lang="cs-CZ" sz="2000" dirty="0"/>
              <a:t>Prostorová polární metoda</a:t>
            </a:r>
          </a:p>
          <a:p>
            <a:pPr marL="914400" lvl="1" indent="-457200">
              <a:buAutoNum type="alphaLcParenR"/>
            </a:pPr>
            <a:r>
              <a:rPr lang="cs-CZ" sz="2000" b="1" dirty="0"/>
              <a:t>dálkoměr EDM</a:t>
            </a:r>
          </a:p>
          <a:p>
            <a:pPr marL="4752975" lvl="8"/>
            <a:r>
              <a:rPr lang="cs-CZ" sz="2000" b="1" dirty="0"/>
              <a:t>b) protínání </a:t>
            </a:r>
          </a:p>
          <a:p>
            <a:pPr marL="4752975" lvl="8"/>
            <a:r>
              <a:rPr lang="cs-CZ" sz="2000" dirty="0"/>
              <a:t>(na malé předměty, u staveb se nepoužívá, jen pro celkový obraz)</a:t>
            </a:r>
          </a:p>
          <a:p>
            <a:endParaRPr lang="cs-CZ" sz="2000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D65BC07-4945-4CB0-6732-F20FA876795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88AA0F9-15A1-6D4F-2E8B-E71864C1A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0" y="2564904"/>
            <a:ext cx="3791518" cy="180764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D93D650-106B-DA0F-5B1F-EE661685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0" t="11409" r="2687" b="7047"/>
          <a:stretch>
            <a:fillRect/>
          </a:stretch>
        </p:blipFill>
        <p:spPr bwMode="auto">
          <a:xfrm>
            <a:off x="4105572" y="3182518"/>
            <a:ext cx="4895255" cy="25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59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CE2B-A434-69C7-35F0-60B8F652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12EB4-E51D-C031-B250-3BFA2976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492D33B-F7CB-F1D5-1C26-49E7DABC0253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8CE193A-7F87-27B1-0468-0D7096F7F936}"/>
              </a:ext>
            </a:extLst>
          </p:cNvPr>
          <p:cNvSpPr txBox="1"/>
          <p:nvPr/>
        </p:nvSpPr>
        <p:spPr>
          <a:xfrm>
            <a:off x="684217" y="765175"/>
            <a:ext cx="7992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/>
              <a:t>Metody</a:t>
            </a:r>
            <a:endParaRPr lang="cs-CZ" sz="2000"/>
          </a:p>
          <a:p>
            <a:pPr marL="457200" indent="-457200">
              <a:buAutoNum type="alphaLcParenR"/>
            </a:pPr>
            <a:r>
              <a:rPr lang="cs-CZ" sz="2000"/>
              <a:t>Prostorová polární metoda</a:t>
            </a:r>
            <a:endParaRPr lang="cs-CZ" sz="2000" dirty="0"/>
          </a:p>
        </p:txBody>
      </p:sp>
      <p:pic>
        <p:nvPicPr>
          <p:cNvPr id="6" name="Picture 2" descr="Totální%20stanice">
            <a:extLst>
              <a:ext uri="{FF2B5EF4-FFF2-40B4-BE49-F238E27FC236}">
                <a16:creationId xmlns:a16="http://schemas.microsoft.com/office/drawing/2014/main" id="{58A16107-D512-86E1-CA9E-452720A7C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/>
          <a:stretch>
            <a:fillRect/>
          </a:stretch>
        </p:blipFill>
        <p:spPr bwMode="auto">
          <a:xfrm>
            <a:off x="19939" y="1844824"/>
            <a:ext cx="4412722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971EF5-E7D2-FD4F-0D39-F2A25F87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278" y="1119118"/>
            <a:ext cx="4412722" cy="23705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E53A5B-C8D1-12DE-834C-3BA95EC12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680328"/>
            <a:ext cx="3157855" cy="30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4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40782-7320-E766-4138-FF92743D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1CB39-BC21-8D60-B999-EBD8BC88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6823CAF-F6BD-1B22-9C2D-B68E1DE8DFC2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/>
              <a:t>Vyspělé metody geodézie a digitalizace (154VMGD)</a:t>
            </a:r>
            <a:endParaRPr lang="cs-CZ" sz="2000" b="1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A43FCFA-5857-35F3-06ED-0F574CF6C4F9}"/>
              </a:ext>
            </a:extLst>
          </p:cNvPr>
          <p:cNvSpPr txBox="1"/>
          <p:nvPr/>
        </p:nvSpPr>
        <p:spPr>
          <a:xfrm>
            <a:off x="684217" y="765175"/>
            <a:ext cx="7992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Metody</a:t>
            </a:r>
            <a:endParaRPr lang="cs-CZ" sz="2000" dirty="0"/>
          </a:p>
          <a:p>
            <a:pPr marL="457200" indent="-457200">
              <a:buAutoNum type="alphaLcParenR"/>
            </a:pPr>
            <a:r>
              <a:rPr lang="cs-CZ" sz="2000" dirty="0"/>
              <a:t>Prostorová polární metoda</a:t>
            </a:r>
          </a:p>
          <a:p>
            <a:endParaRPr lang="cs-CZ" sz="2000" b="1" dirty="0"/>
          </a:p>
          <a:p>
            <a:r>
              <a:rPr lang="cs-CZ" sz="2000" b="1" dirty="0"/>
              <a:t>Skutečné provedení přístrojů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398C17-BCDD-F2CB-264B-1A8B51BA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6912"/>
            <a:ext cx="9144000" cy="28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1240</Words>
  <Application>Microsoft Office PowerPoint</Application>
  <PresentationFormat>Předvádění na obrazovce (4:3)</PresentationFormat>
  <Paragraphs>235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Fakulta stavební ČVUT v Praze Katedra speciální geodézie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stroner</dc:creator>
  <cp:lastModifiedBy>Stroner, Martin</cp:lastModifiedBy>
  <cp:revision>276</cp:revision>
  <cp:lastPrinted>2012-09-21T14:20:41Z</cp:lastPrinted>
  <dcterms:created xsi:type="dcterms:W3CDTF">2007-03-07T08:58:30Z</dcterms:created>
  <dcterms:modified xsi:type="dcterms:W3CDTF">2026-02-20T19:05:26Z</dcterms:modified>
</cp:coreProperties>
</file>