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7" r:id="rId2"/>
    <p:sldId id="311" r:id="rId3"/>
    <p:sldId id="355" r:id="rId4"/>
    <p:sldId id="356" r:id="rId5"/>
    <p:sldId id="357" r:id="rId6"/>
    <p:sldId id="374" r:id="rId7"/>
    <p:sldId id="359" r:id="rId8"/>
    <p:sldId id="312" r:id="rId9"/>
    <p:sldId id="361" r:id="rId10"/>
    <p:sldId id="375" r:id="rId11"/>
    <p:sldId id="362" r:id="rId12"/>
    <p:sldId id="363" r:id="rId13"/>
    <p:sldId id="364" r:id="rId14"/>
    <p:sldId id="365" r:id="rId15"/>
    <p:sldId id="366" r:id="rId16"/>
    <p:sldId id="368" r:id="rId17"/>
    <p:sldId id="367" r:id="rId18"/>
    <p:sldId id="376" r:id="rId19"/>
    <p:sldId id="309" r:id="rId2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567D0-1C98-47FF-95E4-BB9710C197BE}" v="117" dt="2026-02-19T21:15:42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09" autoAdjust="0"/>
    <p:restoredTop sz="96661" autoAdjust="0"/>
  </p:normalViewPr>
  <p:slideViewPr>
    <p:cSldViewPr showGuides="1">
      <p:cViewPr varScale="1">
        <p:scale>
          <a:sx n="95" d="100"/>
          <a:sy n="95" d="100"/>
        </p:scale>
        <p:origin x="645" y="42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538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Štroner" userId="f57dc7ba9f2ddb92" providerId="LiveId" clId="{F09293BE-5CD9-4BB4-871C-7DF125EAAD24}"/>
    <pc:docChg chg="undo custSel addSld delSld modSld sldOrd">
      <pc:chgData name="Martin Štroner" userId="f57dc7ba9f2ddb92" providerId="LiveId" clId="{F09293BE-5CD9-4BB4-871C-7DF125EAAD24}" dt="2026-02-20T19:00:41.478" v="1437" actId="20577"/>
      <pc:docMkLst>
        <pc:docMk/>
      </pc:docMkLst>
      <pc:sldChg chg="addSp delSp modSp mod">
        <pc:chgData name="Martin Štroner" userId="f57dc7ba9f2ddb92" providerId="LiveId" clId="{F09293BE-5CD9-4BB4-871C-7DF125EAAD24}" dt="2026-02-19T20:35:15.026" v="332" actId="1038"/>
        <pc:sldMkLst>
          <pc:docMk/>
          <pc:sldMk cId="0" sldId="257"/>
        </pc:sldMkLst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3" creationId="{AD3941ED-CC39-AA5B-F6A3-97E63D75FBDF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4" creationId="{BF2EA001-2128-9C01-0A63-CE050ED6D0F6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5" creationId="{294EF093-7AAB-AB71-A34B-26508C417389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6" creationId="{C1FE95CB-FDC0-BAF2-71D3-58CDEB7D24E1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10" creationId="{8D7B601E-0BC9-37AB-095E-B229006218DD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11" creationId="{9F34B4AA-D575-A606-29F4-30446FB1FFF9}"/>
          </ac:picMkLst>
        </pc:picChg>
        <pc:picChg chg="del">
          <ac:chgData name="Martin Štroner" userId="f57dc7ba9f2ddb92" providerId="LiveId" clId="{F09293BE-5CD9-4BB4-871C-7DF125EAAD24}" dt="2026-02-19T20:29:20.314" v="286" actId="478"/>
          <ac:picMkLst>
            <pc:docMk/>
            <pc:sldMk cId="0" sldId="257"/>
            <ac:picMk id="12" creationId="{E90C6F79-6F36-BE36-C277-FA8F875A9A9B}"/>
          </ac:picMkLst>
        </pc:picChg>
        <pc:picChg chg="del">
          <ac:chgData name="Martin Štroner" userId="f57dc7ba9f2ddb92" providerId="LiveId" clId="{F09293BE-5CD9-4BB4-871C-7DF125EAAD24}" dt="2026-02-19T20:29:20.929" v="287" actId="478"/>
          <ac:picMkLst>
            <pc:docMk/>
            <pc:sldMk cId="0" sldId="257"/>
            <ac:picMk id="13" creationId="{94F08A0F-DD6B-5328-76FA-EDFE202BFD1D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14" creationId="{D2352861-C133-5E61-0CDF-CD3ED2EFD9C3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15" creationId="{27B102C5-98C0-3406-E4FD-7809261D4890}"/>
          </ac:picMkLst>
        </pc:picChg>
        <pc:picChg chg="add mod">
          <ac:chgData name="Martin Štroner" userId="f57dc7ba9f2ddb92" providerId="LiveId" clId="{F09293BE-5CD9-4BB4-871C-7DF125EAAD24}" dt="2026-02-19T20:35:15.026" v="332" actId="1038"/>
          <ac:picMkLst>
            <pc:docMk/>
            <pc:sldMk cId="0" sldId="257"/>
            <ac:picMk id="16" creationId="{3704B19B-997D-FA09-6C70-B727BFFE0F38}"/>
          </ac:picMkLst>
        </pc:picChg>
      </pc:sldChg>
      <pc:sldChg chg="addSp delSp modSp mod setBg setClrOvrMap">
        <pc:chgData name="Martin Štroner" userId="f57dc7ba9f2ddb92" providerId="LiveId" clId="{F09293BE-5CD9-4BB4-871C-7DF125EAAD24}" dt="2026-02-19T21:15:53.320" v="800" actId="14100"/>
        <pc:sldMkLst>
          <pc:docMk/>
          <pc:sldMk cId="0" sldId="309"/>
        </pc:sldMkLst>
        <pc:spChg chg="mod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4" creationId="{00000000-0000-0000-0000-000000000000}"/>
          </ac:spMkLst>
        </pc:spChg>
        <pc:spChg chg="mod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7" creationId="{00000000-0000-0000-0000-000000000000}"/>
          </ac:spMkLst>
        </pc:spChg>
        <pc:spChg chg="mod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45060" creationId="{00000000-0000-0000-0000-000000000000}"/>
          </ac:spMkLst>
        </pc:spChg>
        <pc:spChg chg="add del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52235" creationId="{F6E384F5-137A-40B1-97F0-694CC6ECD59C}"/>
          </ac:spMkLst>
        </pc:spChg>
        <pc:spChg chg="add del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52237" creationId="{9DBC4630-03DA-474F-BBCB-BA3AE6B317A4}"/>
          </ac:spMkLst>
        </pc:spChg>
        <pc:spChg chg="add del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52239" creationId="{78418A25-6EAC-4140-BFE6-284E1925B5EE}"/>
          </ac:spMkLst>
        </pc:spChg>
        <pc:spChg chg="add del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52241" creationId="{6B9D64DB-4D5C-4A91-B45F-F301E3174F9F}"/>
          </ac:spMkLst>
        </pc:spChg>
        <pc:spChg chg="add del">
          <ac:chgData name="Martin Štroner" userId="f57dc7ba9f2ddb92" providerId="LiveId" clId="{F09293BE-5CD9-4BB4-871C-7DF125EAAD24}" dt="2026-02-19T21:15:29.528" v="796" actId="26606"/>
          <ac:spMkLst>
            <pc:docMk/>
            <pc:sldMk cId="0" sldId="309"/>
            <ac:spMk id="52243" creationId="{CB14CE1B-4BC5-4EF2-BE3D-05E4F580B3DB}"/>
          </ac:spMkLst>
        </pc:spChg>
        <pc:picChg chg="mod ord">
          <ac:chgData name="Martin Štroner" userId="f57dc7ba9f2ddb92" providerId="LiveId" clId="{F09293BE-5CD9-4BB4-871C-7DF125EAAD24}" dt="2026-02-19T21:15:29.528" v="796" actId="26606"/>
          <ac:picMkLst>
            <pc:docMk/>
            <pc:sldMk cId="0" sldId="309"/>
            <ac:picMk id="2" creationId="{4518EC12-DADA-6B97-71B9-C9F068C38BFA}"/>
          </ac:picMkLst>
        </pc:picChg>
        <pc:picChg chg="add mod">
          <ac:chgData name="Martin Štroner" userId="f57dc7ba9f2ddb92" providerId="LiveId" clId="{F09293BE-5CD9-4BB4-871C-7DF125EAAD24}" dt="2026-02-19T21:15:25.963" v="793"/>
          <ac:picMkLst>
            <pc:docMk/>
            <pc:sldMk cId="0" sldId="309"/>
            <ac:picMk id="5" creationId="{37A1FF4B-14EB-6F16-58F9-41EC08212130}"/>
          </ac:picMkLst>
        </pc:picChg>
        <pc:picChg chg="mod ord">
          <ac:chgData name="Martin Štroner" userId="f57dc7ba9f2ddb92" providerId="LiveId" clId="{F09293BE-5CD9-4BB4-871C-7DF125EAAD24}" dt="2026-02-19T21:15:29.528" v="796" actId="26606"/>
          <ac:picMkLst>
            <pc:docMk/>
            <pc:sldMk cId="0" sldId="309"/>
            <ac:picMk id="6" creationId="{5FB35FF2-9112-0B49-0592-90E2937EFAA8}"/>
          </ac:picMkLst>
        </pc:picChg>
        <pc:picChg chg="add mod">
          <ac:chgData name="Martin Štroner" userId="f57dc7ba9f2ddb92" providerId="LiveId" clId="{F09293BE-5CD9-4BB4-871C-7DF125EAAD24}" dt="2026-02-19T21:15:53.320" v="800" actId="14100"/>
          <ac:picMkLst>
            <pc:docMk/>
            <pc:sldMk cId="0" sldId="309"/>
            <ac:picMk id="9" creationId="{3F6F2232-3063-B949-C549-1577784F100C}"/>
          </ac:picMkLst>
        </pc:picChg>
      </pc:sldChg>
      <pc:sldChg chg="modSp mod">
        <pc:chgData name="Martin Štroner" userId="f57dc7ba9f2ddb92" providerId="LiveId" clId="{F09293BE-5CD9-4BB4-871C-7DF125EAAD24}" dt="2026-02-19T21:28:55.673" v="1295" actId="20577"/>
        <pc:sldMkLst>
          <pc:docMk/>
          <pc:sldMk cId="2026174167" sldId="311"/>
        </pc:sldMkLst>
        <pc:spChg chg="mod">
          <ac:chgData name="Martin Štroner" userId="f57dc7ba9f2ddb92" providerId="LiveId" clId="{F09293BE-5CD9-4BB4-871C-7DF125EAAD24}" dt="2026-02-19T21:28:55.673" v="1295" actId="20577"/>
          <ac:spMkLst>
            <pc:docMk/>
            <pc:sldMk cId="2026174167" sldId="311"/>
            <ac:spMk id="8" creationId="{00000000-0000-0000-0000-000000000000}"/>
          </ac:spMkLst>
        </pc:spChg>
      </pc:sldChg>
      <pc:sldChg chg="addSp delSp modSp mod">
        <pc:chgData name="Martin Štroner" userId="f57dc7ba9f2ddb92" providerId="LiveId" clId="{F09293BE-5CD9-4BB4-871C-7DF125EAAD24}" dt="2026-02-20T19:00:41.478" v="1437" actId="20577"/>
        <pc:sldMkLst>
          <pc:docMk/>
          <pc:sldMk cId="1428068701" sldId="312"/>
        </pc:sldMkLst>
        <pc:spChg chg="mod">
          <ac:chgData name="Martin Štroner" userId="f57dc7ba9f2ddb92" providerId="LiveId" clId="{F09293BE-5CD9-4BB4-871C-7DF125EAAD24}" dt="2026-02-20T18:58:13.182" v="1313" actId="20577"/>
          <ac:spMkLst>
            <pc:docMk/>
            <pc:sldMk cId="1428068701" sldId="312"/>
            <ac:spMk id="8" creationId="{00000000-0000-0000-0000-000000000000}"/>
          </ac:spMkLst>
        </pc:spChg>
        <pc:spChg chg="add mod">
          <ac:chgData name="Martin Štroner" userId="f57dc7ba9f2ddb92" providerId="LiveId" clId="{F09293BE-5CD9-4BB4-871C-7DF125EAAD24}" dt="2026-02-20T19:00:41.478" v="1437" actId="20577"/>
          <ac:spMkLst>
            <pc:docMk/>
            <pc:sldMk cId="1428068701" sldId="312"/>
            <ac:spMk id="10" creationId="{7536B82E-BFD7-4F77-F147-8E8314E99E19}"/>
          </ac:spMkLst>
        </pc:spChg>
        <pc:picChg chg="add del mod">
          <ac:chgData name="Martin Štroner" userId="f57dc7ba9f2ddb92" providerId="LiveId" clId="{F09293BE-5CD9-4BB4-871C-7DF125EAAD24}" dt="2026-02-19T21:03:38.962" v="443" actId="478"/>
          <ac:picMkLst>
            <pc:docMk/>
            <pc:sldMk cId="1428068701" sldId="312"/>
            <ac:picMk id="4" creationId="{FB924795-A339-79F8-D5D5-3B1EB8FD8B2F}"/>
          </ac:picMkLst>
        </pc:picChg>
        <pc:picChg chg="add mod ord">
          <ac:chgData name="Martin Štroner" userId="f57dc7ba9f2ddb92" providerId="LiveId" clId="{F09293BE-5CD9-4BB4-871C-7DF125EAAD24}" dt="2026-02-19T21:04:57.821" v="537" actId="14100"/>
          <ac:picMkLst>
            <pc:docMk/>
            <pc:sldMk cId="1428068701" sldId="312"/>
            <ac:picMk id="6" creationId="{43F4D873-6FC4-26C4-D24B-19FC98DF6963}"/>
          </ac:picMkLst>
        </pc:pic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906929346" sldId="343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2633609518" sldId="344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2893094783" sldId="345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526294956" sldId="346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1692372436" sldId="350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844125358" sldId="351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1824658353" sldId="352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651520214" sldId="353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315387376" sldId="354"/>
        </pc:sldMkLst>
      </pc:sldChg>
      <pc:sldChg chg="addSp delSp modSp add mod">
        <pc:chgData name="Martin Štroner" userId="f57dc7ba9f2ddb92" providerId="LiveId" clId="{F09293BE-5CD9-4BB4-871C-7DF125EAAD24}" dt="2026-02-20T18:58:56.964" v="1316" actId="113"/>
        <pc:sldMkLst>
          <pc:docMk/>
          <pc:sldMk cId="1243216963" sldId="355"/>
        </pc:sldMkLst>
        <pc:spChg chg="mod">
          <ac:chgData name="Martin Štroner" userId="f57dc7ba9f2ddb92" providerId="LiveId" clId="{F09293BE-5CD9-4BB4-871C-7DF125EAAD24}" dt="2026-02-20T18:58:56.964" v="1316" actId="113"/>
          <ac:spMkLst>
            <pc:docMk/>
            <pc:sldMk cId="1243216963" sldId="355"/>
            <ac:spMk id="2" creationId="{282405CA-FA78-84E5-7CF0-77AC112AF13A}"/>
          </ac:spMkLst>
        </pc:spChg>
        <pc:spChg chg="add mod">
          <ac:chgData name="Martin Štroner" userId="f57dc7ba9f2ddb92" providerId="LiveId" clId="{F09293BE-5CD9-4BB4-871C-7DF125EAAD24}" dt="2026-02-19T20:43:32.115" v="336"/>
          <ac:spMkLst>
            <pc:docMk/>
            <pc:sldMk cId="1243216963" sldId="355"/>
            <ac:spMk id="5" creationId="{17E14231-D77C-E865-675C-261A097B999E}"/>
          </ac:spMkLst>
        </pc:spChg>
        <pc:spChg chg="del">
          <ac:chgData name="Martin Štroner" userId="f57dc7ba9f2ddb92" providerId="LiveId" clId="{F09293BE-5CD9-4BB4-871C-7DF125EAAD24}" dt="2026-02-19T20:43:21.967" v="335" actId="478"/>
          <ac:spMkLst>
            <pc:docMk/>
            <pc:sldMk cId="1243216963" sldId="355"/>
            <ac:spMk id="8" creationId="{F1F1430A-C9B8-F9F5-1A07-76421EA37F40}"/>
          </ac:spMkLst>
        </pc:sp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2090768529" sldId="356"/>
        </pc:sldMkLst>
      </pc:sldChg>
      <pc:sldChg chg="addSp delSp modSp add mod">
        <pc:chgData name="Martin Štroner" userId="f57dc7ba9f2ddb92" providerId="LiveId" clId="{F09293BE-5CD9-4BB4-871C-7DF125EAAD24}" dt="2026-02-19T20:45:50.903" v="384"/>
        <pc:sldMkLst>
          <pc:docMk/>
          <pc:sldMk cId="2793294095" sldId="356"/>
        </pc:sldMkLst>
        <pc:spChg chg="add mod">
          <ac:chgData name="Martin Štroner" userId="f57dc7ba9f2ddb92" providerId="LiveId" clId="{F09293BE-5CD9-4BB4-871C-7DF125EAAD24}" dt="2026-02-19T20:45:50.903" v="384"/>
          <ac:spMkLst>
            <pc:docMk/>
            <pc:sldMk cId="2793294095" sldId="356"/>
            <ac:spMk id="2" creationId="{EC2C6D6B-2CD4-826A-3311-3F6C128DF04B}"/>
          </ac:spMkLst>
        </pc:spChg>
        <pc:spChg chg="del">
          <ac:chgData name="Martin Štroner" userId="f57dc7ba9f2ddb92" providerId="LiveId" clId="{F09293BE-5CD9-4BB4-871C-7DF125EAAD24}" dt="2026-02-19T20:45:50.446" v="383" actId="478"/>
          <ac:spMkLst>
            <pc:docMk/>
            <pc:sldMk cId="2793294095" sldId="356"/>
            <ac:spMk id="8" creationId="{7510403B-B695-39E6-5A44-3F542AA64DF2}"/>
          </ac:spMkLst>
        </pc:spChg>
      </pc:sldChg>
      <pc:sldChg chg="addSp delSp modSp add mod">
        <pc:chgData name="Martin Štroner" userId="f57dc7ba9f2ddb92" providerId="LiveId" clId="{F09293BE-5CD9-4BB4-871C-7DF125EAAD24}" dt="2026-02-19T20:45:46.062" v="382"/>
        <pc:sldMkLst>
          <pc:docMk/>
          <pc:sldMk cId="2694632612" sldId="357"/>
        </pc:sldMkLst>
        <pc:spChg chg="add mod">
          <ac:chgData name="Martin Štroner" userId="f57dc7ba9f2ddb92" providerId="LiveId" clId="{F09293BE-5CD9-4BB4-871C-7DF125EAAD24}" dt="2026-02-19T20:45:46.062" v="382"/>
          <ac:spMkLst>
            <pc:docMk/>
            <pc:sldMk cId="2694632612" sldId="357"/>
            <ac:spMk id="5" creationId="{DF184C9F-F9F6-AA07-0228-75ADE4F47B70}"/>
          </ac:spMkLst>
        </pc:spChg>
        <pc:spChg chg="del">
          <ac:chgData name="Martin Štroner" userId="f57dc7ba9f2ddb92" providerId="LiveId" clId="{F09293BE-5CD9-4BB4-871C-7DF125EAAD24}" dt="2026-02-19T20:45:45.616" v="381" actId="478"/>
          <ac:spMkLst>
            <pc:docMk/>
            <pc:sldMk cId="2694632612" sldId="357"/>
            <ac:spMk id="8" creationId="{1E686116-61C9-D996-10D7-4767F8CD57DD}"/>
          </ac:spMkLst>
        </pc:sp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705951977" sldId="357"/>
        </pc:sldMkLst>
      </pc:sldChg>
      <pc:sldChg chg="del">
        <pc:chgData name="Martin Štroner" userId="f57dc7ba9f2ddb92" providerId="LiveId" clId="{F09293BE-5CD9-4BB4-871C-7DF125EAAD24}" dt="2026-02-19T21:07:47.127" v="602" actId="47"/>
        <pc:sldMkLst>
          <pc:docMk/>
          <pc:sldMk cId="4091207047" sldId="358"/>
        </pc:sldMkLst>
      </pc:sldChg>
      <pc:sldChg chg="addSp modSp add mod">
        <pc:chgData name="Martin Štroner" userId="f57dc7ba9f2ddb92" providerId="LiveId" clId="{F09293BE-5CD9-4BB4-871C-7DF125EAAD24}" dt="2026-02-19T20:45:34.976" v="378"/>
        <pc:sldMkLst>
          <pc:docMk/>
          <pc:sldMk cId="4012245365" sldId="359"/>
        </pc:sldMkLst>
        <pc:spChg chg="mod">
          <ac:chgData name="Martin Štroner" userId="f57dc7ba9f2ddb92" providerId="LiveId" clId="{F09293BE-5CD9-4BB4-871C-7DF125EAAD24}" dt="2026-02-19T20:45:26.700" v="363" actId="1036"/>
          <ac:spMkLst>
            <pc:docMk/>
            <pc:sldMk cId="4012245365" sldId="359"/>
            <ac:spMk id="4" creationId="{B01930B7-0821-BD1A-F814-6026A1B52BCA}"/>
          </ac:spMkLst>
        </pc:spChg>
        <pc:spChg chg="add mod">
          <ac:chgData name="Martin Štroner" userId="f57dc7ba9f2ddb92" providerId="LiveId" clId="{F09293BE-5CD9-4BB4-871C-7DF125EAAD24}" dt="2026-02-19T20:45:34.976" v="378"/>
          <ac:spMkLst>
            <pc:docMk/>
            <pc:sldMk cId="4012245365" sldId="359"/>
            <ac:spMk id="10" creationId="{9718B06A-030C-386C-AAAF-7F4A5AA145DF}"/>
          </ac:spMkLst>
        </pc:spChg>
        <pc:picChg chg="mod">
          <ac:chgData name="Martin Štroner" userId="f57dc7ba9f2ddb92" providerId="LiveId" clId="{F09293BE-5CD9-4BB4-871C-7DF125EAAD24}" dt="2026-02-19T20:45:17.118" v="348" actId="1036"/>
          <ac:picMkLst>
            <pc:docMk/>
            <pc:sldMk cId="4012245365" sldId="359"/>
            <ac:picMk id="2" creationId="{6CEF86F9-8DCA-4469-49B9-2F8921717DF1}"/>
          </ac:picMkLst>
        </pc:picChg>
        <pc:picChg chg="mod">
          <ac:chgData name="Martin Štroner" userId="f57dc7ba9f2ddb92" providerId="LiveId" clId="{F09293BE-5CD9-4BB4-871C-7DF125EAAD24}" dt="2026-02-19T20:45:19.477" v="352" actId="1036"/>
          <ac:picMkLst>
            <pc:docMk/>
            <pc:sldMk cId="4012245365" sldId="359"/>
            <ac:picMk id="3" creationId="{47332704-53DD-0AC1-9C70-6CF5C6AE7D53}"/>
          </ac:picMkLst>
        </pc:picChg>
        <pc:picChg chg="mod">
          <ac:chgData name="Martin Štroner" userId="f57dc7ba9f2ddb92" providerId="LiveId" clId="{F09293BE-5CD9-4BB4-871C-7DF125EAAD24}" dt="2026-02-19T20:45:14.393" v="344" actId="1037"/>
          <ac:picMkLst>
            <pc:docMk/>
            <pc:sldMk cId="4012245365" sldId="359"/>
            <ac:picMk id="5" creationId="{4AE431BA-4B0D-3095-82D2-23FE71B10405}"/>
          </ac:picMkLst>
        </pc:picChg>
        <pc:picChg chg="mod">
          <ac:chgData name="Martin Štroner" userId="f57dc7ba9f2ddb92" providerId="LiveId" clId="{F09293BE-5CD9-4BB4-871C-7DF125EAAD24}" dt="2026-02-19T20:45:32.485" v="377" actId="1036"/>
          <ac:picMkLst>
            <pc:docMk/>
            <pc:sldMk cId="4012245365" sldId="359"/>
            <ac:picMk id="6" creationId="{191AF554-0DC2-4742-9004-A1A22B86B46B}"/>
          </ac:picMkLst>
        </pc:picChg>
        <pc:picChg chg="mod">
          <ac:chgData name="Martin Štroner" userId="f57dc7ba9f2ddb92" providerId="LiveId" clId="{F09293BE-5CD9-4BB4-871C-7DF125EAAD24}" dt="2026-02-19T20:45:29.508" v="371" actId="1036"/>
          <ac:picMkLst>
            <pc:docMk/>
            <pc:sldMk cId="4012245365" sldId="359"/>
            <ac:picMk id="8" creationId="{0E43CFD9-CD92-F95B-10A1-0FD2B75847B8}"/>
          </ac:picMkLst>
        </pc:picChg>
        <pc:picChg chg="mod">
          <ac:chgData name="Martin Štroner" userId="f57dc7ba9f2ddb92" providerId="LiveId" clId="{F09293BE-5CD9-4BB4-871C-7DF125EAAD24}" dt="2026-02-19T20:45:22.191" v="357" actId="1036"/>
          <ac:picMkLst>
            <pc:docMk/>
            <pc:sldMk cId="4012245365" sldId="359"/>
            <ac:picMk id="9" creationId="{05D13E32-07ED-CA3A-A827-7414F997A0FA}"/>
          </ac:picMkLst>
        </pc:pic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4177952442" sldId="360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43912981" sldId="361"/>
        </pc:sldMkLst>
      </pc:sldChg>
      <pc:sldChg chg="addSp delSp modSp add mod ord">
        <pc:chgData name="Martin Štroner" userId="f57dc7ba9f2ddb92" providerId="LiveId" clId="{F09293BE-5CD9-4BB4-871C-7DF125EAAD24}" dt="2026-02-20T18:59:32.314" v="1359" actId="20577"/>
        <pc:sldMkLst>
          <pc:docMk/>
          <pc:sldMk cId="1196368506" sldId="361"/>
        </pc:sldMkLst>
        <pc:spChg chg="add mod">
          <ac:chgData name="Martin Štroner" userId="f57dc7ba9f2ddb92" providerId="LiveId" clId="{F09293BE-5CD9-4BB4-871C-7DF125EAAD24}" dt="2026-02-19T20:47:33.554" v="387"/>
          <ac:spMkLst>
            <pc:docMk/>
            <pc:sldMk cId="1196368506" sldId="361"/>
            <ac:spMk id="5" creationId="{AE88FA00-573F-327E-E903-943E45B6C854}"/>
          </ac:spMkLst>
        </pc:spChg>
        <pc:spChg chg="del">
          <ac:chgData name="Martin Štroner" userId="f57dc7ba9f2ddb92" providerId="LiveId" clId="{F09293BE-5CD9-4BB4-871C-7DF125EAAD24}" dt="2026-02-19T20:47:33.170" v="386" actId="478"/>
          <ac:spMkLst>
            <pc:docMk/>
            <pc:sldMk cId="1196368506" sldId="361"/>
            <ac:spMk id="8" creationId="{ED258817-CE0D-DED9-FDB8-6392742568DC}"/>
          </ac:spMkLst>
        </pc:spChg>
        <pc:spChg chg="mod">
          <ac:chgData name="Martin Štroner" userId="f57dc7ba9f2ddb92" providerId="LiveId" clId="{F09293BE-5CD9-4BB4-871C-7DF125EAAD24}" dt="2026-02-20T18:59:32.314" v="1359" actId="20577"/>
          <ac:spMkLst>
            <pc:docMk/>
            <pc:sldMk cId="1196368506" sldId="361"/>
            <ac:spMk id="10" creationId="{BF3D5B5A-6333-3B9D-D79B-50CBC8E2A479}"/>
          </ac:spMkLst>
        </pc:spChg>
      </pc:sldChg>
      <pc:sldChg chg="addSp modSp add mod">
        <pc:chgData name="Martin Štroner" userId="f57dc7ba9f2ddb92" providerId="LiveId" clId="{F09293BE-5CD9-4BB4-871C-7DF125EAAD24}" dt="2026-02-19T21:10:34.061" v="655"/>
        <pc:sldMkLst>
          <pc:docMk/>
          <pc:sldMk cId="1764532311" sldId="362"/>
        </pc:sldMkLst>
        <pc:spChg chg="mod">
          <ac:chgData name="Martin Štroner" userId="f57dc7ba9f2ddb92" providerId="LiveId" clId="{F09293BE-5CD9-4BB4-871C-7DF125EAAD24}" dt="2026-02-19T21:10:01.229" v="635" actId="1036"/>
          <ac:spMkLst>
            <pc:docMk/>
            <pc:sldMk cId="1764532311" sldId="362"/>
            <ac:spMk id="2" creationId="{08B011CA-C42D-BDD5-1F2C-1C1B09F94527}"/>
          </ac:spMkLst>
        </pc:spChg>
        <pc:spChg chg="add mod">
          <ac:chgData name="Martin Štroner" userId="f57dc7ba9f2ddb92" providerId="LiveId" clId="{F09293BE-5CD9-4BB4-871C-7DF125EAAD24}" dt="2026-02-19T21:10:34.061" v="655"/>
          <ac:spMkLst>
            <pc:docMk/>
            <pc:sldMk cId="1764532311" sldId="362"/>
            <ac:spMk id="5" creationId="{9ED1C4B8-9BE8-DC28-09DC-1D0C6C178997}"/>
          </ac:spMkLst>
        </pc:spChg>
        <pc:spChg chg="mod">
          <ac:chgData name="Martin Štroner" userId="f57dc7ba9f2ddb92" providerId="LiveId" clId="{F09293BE-5CD9-4BB4-871C-7DF125EAAD24}" dt="2026-02-19T21:10:05.852" v="640" actId="1036"/>
          <ac:spMkLst>
            <pc:docMk/>
            <pc:sldMk cId="1764532311" sldId="362"/>
            <ac:spMk id="10" creationId="{29C83860-B88E-BE07-A792-68A24DBA7DDA}"/>
          </ac:spMkLst>
        </pc:spChg>
        <pc:picChg chg="mod">
          <ac:chgData name="Martin Štroner" userId="f57dc7ba9f2ddb92" providerId="LiveId" clId="{F09293BE-5CD9-4BB4-871C-7DF125EAAD24}" dt="2026-02-19T21:09:56.733" v="632" actId="1036"/>
          <ac:picMkLst>
            <pc:docMk/>
            <pc:sldMk cId="1764532311" sldId="362"/>
            <ac:picMk id="4" creationId="{9A400B23-3EEB-8C1E-4EA6-4BBA215643D2}"/>
          </ac:picMkLst>
        </pc:pic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4250516923" sldId="362"/>
        </pc:sldMkLst>
      </pc:sldChg>
      <pc:sldChg chg="addSp modSp add mod">
        <pc:chgData name="Martin Štroner" userId="f57dc7ba9f2ddb92" providerId="LiveId" clId="{F09293BE-5CD9-4BB4-871C-7DF125EAAD24}" dt="2026-02-19T21:11:14.178" v="685" actId="1038"/>
        <pc:sldMkLst>
          <pc:docMk/>
          <pc:sldMk cId="1500866227" sldId="363"/>
        </pc:sldMkLst>
        <pc:spChg chg="mod">
          <ac:chgData name="Martin Štroner" userId="f57dc7ba9f2ddb92" providerId="LiveId" clId="{F09293BE-5CD9-4BB4-871C-7DF125EAAD24}" dt="2026-02-19T21:10:56.036" v="667" actId="1036"/>
          <ac:spMkLst>
            <pc:docMk/>
            <pc:sldMk cId="1500866227" sldId="363"/>
            <ac:spMk id="4" creationId="{DDF38F13-21FF-87F7-BAD8-AEADD00E1E41}"/>
          </ac:spMkLst>
        </pc:spChg>
        <pc:spChg chg="add mod">
          <ac:chgData name="Martin Štroner" userId="f57dc7ba9f2ddb92" providerId="LiveId" clId="{F09293BE-5CD9-4BB4-871C-7DF125EAAD24}" dt="2026-02-19T21:11:09.101" v="681"/>
          <ac:spMkLst>
            <pc:docMk/>
            <pc:sldMk cId="1500866227" sldId="363"/>
            <ac:spMk id="5" creationId="{9F78D81D-C899-9F2F-0A1C-F48CEFCF0A00}"/>
          </ac:spMkLst>
        </pc:spChg>
        <pc:spChg chg="mod">
          <ac:chgData name="Martin Štroner" userId="f57dc7ba9f2ddb92" providerId="LiveId" clId="{F09293BE-5CD9-4BB4-871C-7DF125EAAD24}" dt="2026-02-19T21:11:01.911" v="680" actId="1036"/>
          <ac:spMkLst>
            <pc:docMk/>
            <pc:sldMk cId="1500866227" sldId="363"/>
            <ac:spMk id="10" creationId="{3E10A67C-55C5-0396-DB33-A8FDDF94D0BD}"/>
          </ac:spMkLst>
        </pc:spChg>
        <pc:picChg chg="mod">
          <ac:chgData name="Martin Štroner" userId="f57dc7ba9f2ddb92" providerId="LiveId" clId="{F09293BE-5CD9-4BB4-871C-7DF125EAAD24}" dt="2026-02-19T21:11:14.178" v="685" actId="1038"/>
          <ac:picMkLst>
            <pc:docMk/>
            <pc:sldMk cId="1500866227" sldId="363"/>
            <ac:picMk id="2" creationId="{3B74186E-8097-6E21-6351-AF5AACEE5D6C}"/>
          </ac:picMkLst>
        </pc:pic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1787833312" sldId="363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2040076767" sldId="364"/>
        </pc:sldMkLst>
      </pc:sldChg>
      <pc:sldChg chg="addSp modSp add mod">
        <pc:chgData name="Martin Štroner" userId="f57dc7ba9f2ddb92" providerId="LiveId" clId="{F09293BE-5CD9-4BB4-871C-7DF125EAAD24}" dt="2026-02-19T21:11:50.313" v="698"/>
        <pc:sldMkLst>
          <pc:docMk/>
          <pc:sldMk cId="2184223424" sldId="364"/>
        </pc:sldMkLst>
        <pc:spChg chg="mod">
          <ac:chgData name="Martin Štroner" userId="f57dc7ba9f2ddb92" providerId="LiveId" clId="{F09293BE-5CD9-4BB4-871C-7DF125EAAD24}" dt="2026-02-19T21:11:41.719" v="690" actId="1036"/>
          <ac:spMkLst>
            <pc:docMk/>
            <pc:sldMk cId="2184223424" sldId="364"/>
            <ac:spMk id="2" creationId="{2913CB0B-C337-BAA9-7BB2-408A54F6CB16}"/>
          </ac:spMkLst>
        </pc:spChg>
        <pc:spChg chg="add mod">
          <ac:chgData name="Martin Štroner" userId="f57dc7ba9f2ddb92" providerId="LiveId" clId="{F09293BE-5CD9-4BB4-871C-7DF125EAAD24}" dt="2026-02-19T21:11:50.313" v="698"/>
          <ac:spMkLst>
            <pc:docMk/>
            <pc:sldMk cId="2184223424" sldId="364"/>
            <ac:spMk id="5" creationId="{524847A1-A720-BFDF-7451-517513A7ADBB}"/>
          </ac:spMkLst>
        </pc:spChg>
        <pc:spChg chg="mod">
          <ac:chgData name="Martin Štroner" userId="f57dc7ba9f2ddb92" providerId="LiveId" clId="{F09293BE-5CD9-4BB4-871C-7DF125EAAD24}" dt="2026-02-19T21:11:44.383" v="697" actId="1036"/>
          <ac:spMkLst>
            <pc:docMk/>
            <pc:sldMk cId="2184223424" sldId="364"/>
            <ac:spMk id="10" creationId="{470D83C2-205D-D7DD-72B5-D28F92D34886}"/>
          </ac:spMkLst>
        </pc:spChg>
      </pc:sldChg>
      <pc:sldChg chg="addSp modSp add mod">
        <pc:chgData name="Martin Štroner" userId="f57dc7ba9f2ddb92" providerId="LiveId" clId="{F09293BE-5CD9-4BB4-871C-7DF125EAAD24}" dt="2026-02-19T21:12:28.294" v="713"/>
        <pc:sldMkLst>
          <pc:docMk/>
          <pc:sldMk cId="1117375611" sldId="365"/>
        </pc:sldMkLst>
        <pc:spChg chg="add mod">
          <ac:chgData name="Martin Štroner" userId="f57dc7ba9f2ddb92" providerId="LiveId" clId="{F09293BE-5CD9-4BB4-871C-7DF125EAAD24}" dt="2026-02-19T21:12:28.294" v="713"/>
          <ac:spMkLst>
            <pc:docMk/>
            <pc:sldMk cId="1117375611" sldId="365"/>
            <ac:spMk id="2" creationId="{E137C561-0289-29A8-5BB5-7D386005DBA1}"/>
          </ac:spMkLst>
        </pc:spChg>
        <pc:spChg chg="mod">
          <ac:chgData name="Martin Štroner" userId="f57dc7ba9f2ddb92" providerId="LiveId" clId="{F09293BE-5CD9-4BB4-871C-7DF125EAAD24}" dt="2026-02-19T21:12:15.788" v="709" actId="1036"/>
          <ac:spMkLst>
            <pc:docMk/>
            <pc:sldMk cId="1117375611" sldId="365"/>
            <ac:spMk id="5" creationId="{3B68A6B1-2D14-789D-B7FB-2F24696FFF38}"/>
          </ac:spMkLst>
        </pc:spChg>
        <pc:spChg chg="mod">
          <ac:chgData name="Martin Štroner" userId="f57dc7ba9f2ddb92" providerId="LiveId" clId="{F09293BE-5CD9-4BB4-871C-7DF125EAAD24}" dt="2026-02-19T21:12:18.843" v="712" actId="1036"/>
          <ac:spMkLst>
            <pc:docMk/>
            <pc:sldMk cId="1117375611" sldId="365"/>
            <ac:spMk id="10" creationId="{57A36050-5919-D33D-7F5E-25470FC634A9}"/>
          </ac:spMkLst>
        </pc:sp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340182076" sldId="365"/>
        </pc:sldMkLst>
      </pc:sldChg>
      <pc:sldChg chg="addSp modSp add mod">
        <pc:chgData name="Martin Štroner" userId="f57dc7ba9f2ddb92" providerId="LiveId" clId="{F09293BE-5CD9-4BB4-871C-7DF125EAAD24}" dt="2026-02-19T21:12:58.093" v="733"/>
        <pc:sldMkLst>
          <pc:docMk/>
          <pc:sldMk cId="2443493888" sldId="366"/>
        </pc:sldMkLst>
        <pc:spChg chg="mod">
          <ac:chgData name="Martin Štroner" userId="f57dc7ba9f2ddb92" providerId="LiveId" clId="{F09293BE-5CD9-4BB4-871C-7DF125EAAD24}" dt="2026-02-19T21:12:48.243" v="722" actId="1036"/>
          <ac:spMkLst>
            <pc:docMk/>
            <pc:sldMk cId="2443493888" sldId="366"/>
            <ac:spMk id="2" creationId="{A74D0231-5A86-DA91-1134-D3A94E846CB5}"/>
          </ac:spMkLst>
        </pc:spChg>
        <pc:spChg chg="add mod">
          <ac:chgData name="Martin Štroner" userId="f57dc7ba9f2ddb92" providerId="LiveId" clId="{F09293BE-5CD9-4BB4-871C-7DF125EAAD24}" dt="2026-02-19T21:12:58.093" v="733"/>
          <ac:spMkLst>
            <pc:docMk/>
            <pc:sldMk cId="2443493888" sldId="366"/>
            <ac:spMk id="5" creationId="{4108B9CB-840F-5A72-B567-EDD3B412E4FC}"/>
          </ac:spMkLst>
        </pc:spChg>
        <pc:spChg chg="mod">
          <ac:chgData name="Martin Štroner" userId="f57dc7ba9f2ddb92" providerId="LiveId" clId="{F09293BE-5CD9-4BB4-871C-7DF125EAAD24}" dt="2026-02-19T21:12:51.154" v="732" actId="1036"/>
          <ac:spMkLst>
            <pc:docMk/>
            <pc:sldMk cId="2443493888" sldId="366"/>
            <ac:spMk id="10" creationId="{CFFA4730-BA87-6620-CF7B-F73BC0D145BA}"/>
          </ac:spMkLst>
        </pc:sp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4129491246" sldId="366"/>
        </pc:sldMkLst>
      </pc:sldChg>
      <pc:sldChg chg="addSp modSp add mod">
        <pc:chgData name="Martin Štroner" userId="f57dc7ba9f2ddb92" providerId="LiveId" clId="{F09293BE-5CD9-4BB4-871C-7DF125EAAD24}" dt="2026-02-19T21:14:04.223" v="762"/>
        <pc:sldMkLst>
          <pc:docMk/>
          <pc:sldMk cId="1208791310" sldId="367"/>
        </pc:sldMkLst>
        <pc:spChg chg="add mod">
          <ac:chgData name="Martin Štroner" userId="f57dc7ba9f2ddb92" providerId="LiveId" clId="{F09293BE-5CD9-4BB4-871C-7DF125EAAD24}" dt="2026-02-19T21:14:04.223" v="762"/>
          <ac:spMkLst>
            <pc:docMk/>
            <pc:sldMk cId="1208791310" sldId="367"/>
            <ac:spMk id="2" creationId="{8C323350-E292-066D-C2C4-0A46D87723CA}"/>
          </ac:spMkLst>
        </pc:spChg>
        <pc:spChg chg="mod">
          <ac:chgData name="Martin Štroner" userId="f57dc7ba9f2ddb92" providerId="LiveId" clId="{F09293BE-5CD9-4BB4-871C-7DF125EAAD24}" dt="2026-02-19T21:13:46.607" v="759" actId="1036"/>
          <ac:spMkLst>
            <pc:docMk/>
            <pc:sldMk cId="1208791310" sldId="367"/>
            <ac:spMk id="10" creationId="{D205605A-81DF-6FD9-91FC-E3DD7837FCBE}"/>
          </ac:spMkLst>
        </pc:sp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1632631194" sldId="367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2318362444" sldId="368"/>
        </pc:sldMkLst>
      </pc:sldChg>
      <pc:sldChg chg="addSp modSp add mod">
        <pc:chgData name="Martin Štroner" userId="f57dc7ba9f2ddb92" providerId="LiveId" clId="{F09293BE-5CD9-4BB4-871C-7DF125EAAD24}" dt="2026-02-19T21:13:31.643" v="748"/>
        <pc:sldMkLst>
          <pc:docMk/>
          <pc:sldMk cId="3101443748" sldId="368"/>
        </pc:sldMkLst>
        <pc:spChg chg="mod">
          <ac:chgData name="Martin Štroner" userId="f57dc7ba9f2ddb92" providerId="LiveId" clId="{F09293BE-5CD9-4BB4-871C-7DF125EAAD24}" dt="2026-02-19T21:13:16.119" v="744" actId="1036"/>
          <ac:spMkLst>
            <pc:docMk/>
            <pc:sldMk cId="3101443748" sldId="368"/>
            <ac:spMk id="2" creationId="{2A2F1279-0028-FC32-F644-57549D60CB9D}"/>
          </ac:spMkLst>
        </pc:spChg>
        <pc:spChg chg="add mod">
          <ac:chgData name="Martin Štroner" userId="f57dc7ba9f2ddb92" providerId="LiveId" clId="{F09293BE-5CD9-4BB4-871C-7DF125EAAD24}" dt="2026-02-19T21:13:31.643" v="748"/>
          <ac:spMkLst>
            <pc:docMk/>
            <pc:sldMk cId="3101443748" sldId="368"/>
            <ac:spMk id="5" creationId="{31A2967C-BE8A-2EA3-F258-E0F274F7F086}"/>
          </ac:spMkLst>
        </pc:spChg>
        <pc:spChg chg="mod">
          <ac:chgData name="Martin Štroner" userId="f57dc7ba9f2ddb92" providerId="LiveId" clId="{F09293BE-5CD9-4BB4-871C-7DF125EAAD24}" dt="2026-02-19T21:13:19.188" v="747" actId="1036"/>
          <ac:spMkLst>
            <pc:docMk/>
            <pc:sldMk cId="3101443748" sldId="368"/>
            <ac:spMk id="10" creationId="{0DA4BFF7-3159-A7A5-CEC6-DCAB3DA9D322}"/>
          </ac:spMkLst>
        </pc:spChg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611120308" sldId="369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2556764072" sldId="370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586064584" sldId="371"/>
        </pc:sldMkLst>
      </pc:sldChg>
      <pc:sldChg chg="del">
        <pc:chgData name="Martin Štroner" userId="f57dc7ba9f2ddb92" providerId="LiveId" clId="{F09293BE-5CD9-4BB4-871C-7DF125EAAD24}" dt="2026-02-19T20:36:27.566" v="333" actId="47"/>
        <pc:sldMkLst>
          <pc:docMk/>
          <pc:sldMk cId="3007020655" sldId="372"/>
        </pc:sldMkLst>
      </pc:sldChg>
      <pc:sldChg chg="del">
        <pc:chgData name="Martin Štroner" userId="f57dc7ba9f2ddb92" providerId="LiveId" clId="{F09293BE-5CD9-4BB4-871C-7DF125EAAD24}" dt="2026-02-19T21:11:57.073" v="699" actId="47"/>
        <pc:sldMkLst>
          <pc:docMk/>
          <pc:sldMk cId="1164880786" sldId="373"/>
        </pc:sldMkLst>
      </pc:sldChg>
      <pc:sldChg chg="addSp delSp modSp add mod">
        <pc:chgData name="Martin Štroner" userId="f57dc7ba9f2ddb92" providerId="LiveId" clId="{F09293BE-5CD9-4BB4-871C-7DF125EAAD24}" dt="2026-02-19T20:45:40.827" v="380"/>
        <pc:sldMkLst>
          <pc:docMk/>
          <pc:sldMk cId="1994098612" sldId="374"/>
        </pc:sldMkLst>
        <pc:spChg chg="add mod">
          <ac:chgData name="Martin Štroner" userId="f57dc7ba9f2ddb92" providerId="LiveId" clId="{F09293BE-5CD9-4BB4-871C-7DF125EAAD24}" dt="2026-02-19T20:45:40.827" v="380"/>
          <ac:spMkLst>
            <pc:docMk/>
            <pc:sldMk cId="1994098612" sldId="374"/>
            <ac:spMk id="2" creationId="{FBAFF63E-11AA-D4F8-18CD-AC5B52E49877}"/>
          </ac:spMkLst>
        </pc:spChg>
        <pc:spChg chg="del">
          <ac:chgData name="Martin Štroner" userId="f57dc7ba9f2ddb92" providerId="LiveId" clId="{F09293BE-5CD9-4BB4-871C-7DF125EAAD24}" dt="2026-02-19T20:45:40.344" v="379" actId="478"/>
          <ac:spMkLst>
            <pc:docMk/>
            <pc:sldMk cId="1994098612" sldId="374"/>
            <ac:spMk id="8" creationId="{59ECEDC0-6B51-972C-F95E-476BB9BEBB38}"/>
          </ac:spMkLst>
        </pc:spChg>
      </pc:sldChg>
      <pc:sldChg chg="addSp modSp add mod">
        <pc:chgData name="Martin Štroner" userId="f57dc7ba9f2ddb92" providerId="LiveId" clId="{F09293BE-5CD9-4BB4-871C-7DF125EAAD24}" dt="2026-02-19T21:14:41.866" v="792" actId="20577"/>
        <pc:sldMkLst>
          <pc:docMk/>
          <pc:sldMk cId="0" sldId="375"/>
        </pc:sldMkLst>
        <pc:spChg chg="add mod">
          <ac:chgData name="Martin Štroner" userId="f57dc7ba9f2ddb92" providerId="LiveId" clId="{F09293BE-5CD9-4BB4-871C-7DF125EAAD24}" dt="2026-02-19T21:10:18.941" v="641"/>
          <ac:spMkLst>
            <pc:docMk/>
            <pc:sldMk cId="0" sldId="375"/>
            <ac:spMk id="2" creationId="{BA450B72-0464-42A1-8EA2-E91644D6D571}"/>
          </ac:spMkLst>
        </pc:spChg>
        <pc:spChg chg="mod">
          <ac:chgData name="Martin Štroner" userId="f57dc7ba9f2ddb92" providerId="LiveId" clId="{F09293BE-5CD9-4BB4-871C-7DF125EAAD24}" dt="2026-02-19T21:09:30.571" v="626" actId="1035"/>
          <ac:spMkLst>
            <pc:docMk/>
            <pc:sldMk cId="0" sldId="375"/>
            <ac:spMk id="10" creationId="{74D6FB87-BC7E-E032-3D73-95389D31C016}"/>
          </ac:spMkLst>
        </pc:spChg>
        <pc:spChg chg="mod">
          <ac:chgData name="Martin Štroner" userId="f57dc7ba9f2ddb92" providerId="LiveId" clId="{F09293BE-5CD9-4BB4-871C-7DF125EAAD24}" dt="2026-02-19T21:14:41.866" v="792" actId="20577"/>
          <ac:spMkLst>
            <pc:docMk/>
            <pc:sldMk cId="0" sldId="375"/>
            <ac:spMk id="11" creationId="{553EC28A-05AF-3704-7F7D-3FBC0659E6ED}"/>
          </ac:spMkLst>
        </pc:spChg>
        <pc:picChg chg="mod">
          <ac:chgData name="Martin Štroner" userId="f57dc7ba9f2ddb92" providerId="LiveId" clId="{F09293BE-5CD9-4BB4-871C-7DF125EAAD24}" dt="2026-02-19T21:10:23.443" v="654" actId="1036"/>
          <ac:picMkLst>
            <pc:docMk/>
            <pc:sldMk cId="0" sldId="375"/>
            <ac:picMk id="3074" creationId="{011E8421-8A06-3165-082B-1B80F463FD73}"/>
          </ac:picMkLst>
        </pc:picChg>
      </pc:sldChg>
      <pc:sldChg chg="delSp modSp add mod">
        <pc:chgData name="Martin Štroner" userId="f57dc7ba9f2ddb92" providerId="LiveId" clId="{F09293BE-5CD9-4BB4-871C-7DF125EAAD24}" dt="2026-02-19T21:29:36.718" v="1312" actId="113"/>
        <pc:sldMkLst>
          <pc:docMk/>
          <pc:sldMk cId="266839968" sldId="376"/>
        </pc:sldMkLst>
        <pc:spChg chg="del">
          <ac:chgData name="Martin Štroner" userId="f57dc7ba9f2ddb92" providerId="LiveId" clId="{F09293BE-5CD9-4BB4-871C-7DF125EAAD24}" dt="2026-02-19T21:17:54.767" v="948" actId="478"/>
          <ac:spMkLst>
            <pc:docMk/>
            <pc:sldMk cId="266839968" sldId="376"/>
            <ac:spMk id="5" creationId="{46C1EA0B-A792-66CD-4596-6A70F35580F7}"/>
          </ac:spMkLst>
        </pc:spChg>
        <pc:spChg chg="mod">
          <ac:chgData name="Martin Štroner" userId="f57dc7ba9f2ddb92" providerId="LiveId" clId="{F09293BE-5CD9-4BB4-871C-7DF125EAAD24}" dt="2026-02-19T21:29:36.718" v="1312" actId="113"/>
          <ac:spMkLst>
            <pc:docMk/>
            <pc:sldMk cId="266839968" sldId="376"/>
            <ac:spMk id="10" creationId="{FBF66297-A48A-9744-4465-4019148E5DA9}"/>
          </ac:spMkLst>
        </pc:spChg>
      </pc:sldChg>
      <pc:sldChg chg="add del">
        <pc:chgData name="Martin Štroner" userId="f57dc7ba9f2ddb92" providerId="LiveId" clId="{F09293BE-5CD9-4BB4-871C-7DF125EAAD24}" dt="2026-02-19T21:13:58.208" v="761"/>
        <pc:sldMkLst>
          <pc:docMk/>
          <pc:sldMk cId="369669949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CDBF6E1F-EF6A-429F-B30B-78BD7817E581}" type="datetimeFigureOut">
              <a:rPr lang="cs-CZ" smtClean="0"/>
              <a:pPr/>
              <a:t>20.02.2026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E9AB39D6-1FC5-4AAA-B0E2-D190296410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0168F-626E-46F8-2933-93A19E2E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316CA-85A8-1E0C-A198-AE138E7F0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B6060-8DA5-56F9-A301-6F6025AAD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6A71-C85B-8865-2DCF-AD486E468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03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72C81-1671-94B0-9B37-C3AD3570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3898A-2D28-3608-3571-E2946DF64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694C7-3A5A-1A86-EBA7-570802B27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7A08F-FFAF-C8F4-FDB4-FE6D5C05B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88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A683-4D99-074F-8A15-9BD1B06EC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C8EE7-18A6-F64F-F263-AB0BEE5E4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21F0A-89CB-BBD3-8AD4-61B0F56B2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D348D-21B7-9C07-E7C7-87684B3F42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97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D3D8C-A850-D243-39B2-C7C1CC5B2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2A612-1AB6-4E52-DB14-08B634A27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AC141-0D31-17EC-57FA-9FAD3E93E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7406F-00F7-9B98-9307-57909DBE1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9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4355D-233F-C087-63AD-A01E6D96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1FD08-70D1-AAB0-F7D6-DD76BEC9F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A492C-89AD-8AEA-4A1E-4CCF4E713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865F8-B100-0C73-904F-28A28EE2D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427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7E746-2933-44AF-0447-2F4F1A7A9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882F2-8F3E-54E6-9B3D-2FC359DFE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48921-1FDA-3602-8A86-D8FEBAFE1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124D-2DCE-55CD-5D34-BFA271783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56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8CC2-FCA1-6898-2167-2EFBC894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FDEF1-2F53-6CAB-4F0F-C6CEA4CCF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DF242-3960-2837-F2C6-91790770C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16095-9E68-3032-D802-DCC20D152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26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9AC02-1261-84F9-3E09-7A793047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94B04-F891-8540-331B-F670F14EE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EABF0-BC3A-99FF-252F-8925B623B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085CF-141B-39D3-2B13-3D647199E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50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531C2-0BDC-12BE-271B-F107C960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D1C71-5A7A-6067-2230-E59A4E57B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17BBD-A124-E24C-414F-FE8E7DA6D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C12D-1DED-C64F-D1FB-2F2102916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8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2AD2-7E0D-6BE1-F36D-8AB9B8ABA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81931-A499-F09D-42D0-E69A81AE5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E999F-8D6C-961A-7446-399DC6672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8C13-65B6-E854-C4E3-7D934FBBB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8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CA2C2-56E9-3351-2F85-978B37D58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2167A9-9145-036D-5806-8BE97DA54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16FC9-03AB-1580-0DCB-DB1085D6B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968D7-BD0B-64EB-45ED-D0F03D288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4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339D7-67DF-F04A-C2E2-9E086499D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8FA3B-4884-C0AD-05E4-A3EA0ADB9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58279-516B-EB74-1F2A-0F488CDFC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F50F0-E785-77BD-0CF5-8915541AC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3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C2D7-CB82-9029-3BFF-8EB25A4C9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9CFA0-008E-3D89-EDC0-7186F581C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8183B-D68E-A7F1-C8A0-130C70014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5726-DC45-1897-5A56-04FA33084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46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F0E1A-9F9B-41BB-8029-1FFA5C34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2D826-F7E0-608F-D37B-F4E495574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4B75A-7BCF-13E4-043E-A8C18A4F0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872F-07F7-A5AD-8AF1-A81B90A39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7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6B3C-EC43-462F-8511-08A895F1FD40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4D4-A8E3-4FCF-AC3E-7567330FAEA9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5E93-8A6A-4BE9-AB1B-12DB771241C6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B6B-3C28-4F02-B1C9-8569555C95CF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05F-82F6-4943-9A96-BDFFFA405AA0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A8B-6ECE-4BC6-A33F-0DBADE85C861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74D-59A0-46BA-898D-BE927D15E474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613-3A1D-4955-956A-FD09C943EDC1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0FC5-BB3A-4A36-AD0F-049DE1400558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FE04-E16A-41B2-875D-7BF63426197F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B08-7495-4CE8-8ECE-C77C2D07B476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8EDB-5EEF-43A4-A87A-347ED96D2112}" type="datetime1">
              <a:rPr lang="cs-CZ" smtClean="0"/>
              <a:pPr/>
              <a:t>20.02.2026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1E810D-0C14-3B87-CA1A-454AACE18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sz="1600" b="1" dirty="0">
                <a:solidFill>
                  <a:srgbClr val="71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 stavební ČVUT v Praze</a:t>
            </a:r>
            <a:br>
              <a:rPr lang="cs-CZ" sz="1600" b="1" dirty="0">
                <a:solidFill>
                  <a:srgbClr val="71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600" b="1" dirty="0">
                <a:solidFill>
                  <a:srgbClr val="71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 speciální geodézie</a:t>
            </a:r>
          </a:p>
        </p:txBody>
      </p:sp>
      <p:pic>
        <p:nvPicPr>
          <p:cNvPr id="8" name="Picture 5" descr="C:\Documents and Settings\Pavel Třasák\Plocha\obr1 kopie.gif">
            <a:extLst>
              <a:ext uri="{FF2B5EF4-FFF2-40B4-BE49-F238E27FC236}">
                <a16:creationId xmlns:a16="http://schemas.microsoft.com/office/drawing/2014/main" id="{6AA20611-246A-0C78-6284-5B761537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95137"/>
            <a:ext cx="2159000" cy="1630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10">
            <a:extLst>
              <a:ext uri="{FF2B5EF4-FFF2-40B4-BE49-F238E27FC236}">
                <a16:creationId xmlns:a16="http://schemas.microsoft.com/office/drawing/2014/main" id="{0C777DB5-2793-6164-4D34-09AF22C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4" y="6249989"/>
            <a:ext cx="797872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109AE3"/>
                </a:solidFill>
              </a:rPr>
              <a:t>https://k154.fsv.</a:t>
            </a:r>
            <a:r>
              <a:rPr lang="cs-CZ" sz="1400" b="1" dirty="0">
                <a:solidFill>
                  <a:srgbClr val="2EA7E7"/>
                </a:solidFill>
              </a:rPr>
              <a:t>cvut</a:t>
            </a:r>
            <a:r>
              <a:rPr lang="cs-CZ" sz="1400" b="1" dirty="0">
                <a:solidFill>
                  <a:srgbClr val="109AE3"/>
                </a:solidFill>
              </a:rPr>
              <a:t>.cz/  	https://www.facebook.com/k154geodesy</a:t>
            </a:r>
          </a:p>
        </p:txBody>
      </p:sp>
      <p:pic>
        <p:nvPicPr>
          <p:cNvPr id="3" name="Picture 4" descr="A landsurveyor working in Jerusalem during the time when Jesus was born with middle age clothing">
            <a:extLst>
              <a:ext uri="{FF2B5EF4-FFF2-40B4-BE49-F238E27FC236}">
                <a16:creationId xmlns:a16="http://schemas.microsoft.com/office/drawing/2014/main" id="{AD3941ED-CC39-AA5B-F6A3-97E63D75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" y="323720"/>
            <a:ext cx="1824708" cy="18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landsurveyor on the moon in a space suit with a taller theodolite on the tripod and the earth in the background">
            <a:extLst>
              <a:ext uri="{FF2B5EF4-FFF2-40B4-BE49-F238E27FC236}">
                <a16:creationId xmlns:a16="http://schemas.microsoft.com/office/drawing/2014/main" id="{BF2EA001-2128-9C01-0A63-CE050ED6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" y="2204864"/>
            <a:ext cx="1824708" cy="18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oman landsurveyor in ancient Greece">
            <a:extLst>
              <a:ext uri="{FF2B5EF4-FFF2-40B4-BE49-F238E27FC236}">
                <a16:creationId xmlns:a16="http://schemas.microsoft.com/office/drawing/2014/main" id="{294EF093-7AAB-AB71-A34B-26508C41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" y="4077072"/>
            <a:ext cx="1824708" cy="18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woman landsurveyor with a theodolite in the middle of a zombie apocalypse">
            <a:extLst>
              <a:ext uri="{FF2B5EF4-FFF2-40B4-BE49-F238E27FC236}">
                <a16:creationId xmlns:a16="http://schemas.microsoft.com/office/drawing/2014/main" id="{C1FE95CB-FDC0-BAF2-71D3-58CDEB7D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10" y="1294370"/>
            <a:ext cx="1828468" cy="18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woman landsurveyor with a theodolite in the times of Ezio Auditore da Firenze">
            <a:extLst>
              <a:ext uri="{FF2B5EF4-FFF2-40B4-BE49-F238E27FC236}">
                <a16:creationId xmlns:a16="http://schemas.microsoft.com/office/drawing/2014/main" id="{8D7B601E-0BC9-37AB-095E-B2290062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4" y="3159350"/>
            <a:ext cx="1809033" cy="18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 woman landsurveyor with a theodolite dressed like an assassin on a pirate ship with red roofs and white cloth in the times of Ezio Auditore da Firenze">
            <a:extLst>
              <a:ext uri="{FF2B5EF4-FFF2-40B4-BE49-F238E27FC236}">
                <a16:creationId xmlns:a16="http://schemas.microsoft.com/office/drawing/2014/main" id="{9F34B4AA-D575-A606-29F4-30446FB1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82" y="2190326"/>
            <a:ext cx="1824707" cy="18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 man landsurveyor with a theodolite dressed like a Viking on a pirate ship with red roofs, white cloth, and a treasure chest in the background in the Viking era in Norway">
            <a:extLst>
              <a:ext uri="{FF2B5EF4-FFF2-40B4-BE49-F238E27FC236}">
                <a16:creationId xmlns:a16="http://schemas.microsoft.com/office/drawing/2014/main" id="{D2352861-C133-5E61-0CDF-CD3ED2EF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93" y="323097"/>
            <a:ext cx="1824706" cy="182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man land surveyor in the wilderness in Australia with a kangaroo, with a western look and an older theodolite">
            <a:extLst>
              <a:ext uri="{FF2B5EF4-FFF2-40B4-BE49-F238E27FC236}">
                <a16:creationId xmlns:a16="http://schemas.microsoft.com/office/drawing/2014/main" id="{27B102C5-98C0-3406-E4FD-7809261D4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82" y="4077072"/>
            <a:ext cx="1824707" cy="18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 man land surveyor in the wilderness in old China with a panda bear in the background, with a western look and an older theodolite">
            <a:extLst>
              <a:ext uri="{FF2B5EF4-FFF2-40B4-BE49-F238E27FC236}">
                <a16:creationId xmlns:a16="http://schemas.microsoft.com/office/drawing/2014/main" id="{3704B19B-997D-FA09-6C70-B727BFFE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93" y="2200984"/>
            <a:ext cx="1824707" cy="18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4D6FB87-BC7E-E032-3D73-95389D31C016}"/>
              </a:ext>
            </a:extLst>
          </p:cNvPr>
          <p:cNvSpPr txBox="1"/>
          <p:nvPr/>
        </p:nvSpPr>
        <p:spPr>
          <a:xfrm>
            <a:off x="684217" y="1124744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Výhody 3D skenování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53EC28A-05AF-3704-7F7D-3FBC0659E6ED}"/>
              </a:ext>
            </a:extLst>
          </p:cNvPr>
          <p:cNvSpPr txBox="1"/>
          <p:nvPr/>
        </p:nvSpPr>
        <p:spPr>
          <a:xfrm>
            <a:off x="323528" y="1660365"/>
            <a:ext cx="836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Výhody: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rychlý sběr dat (</a:t>
            </a:r>
            <a:r>
              <a:rPr lang="cs-CZ" b="1" dirty="0">
                <a:solidFill>
                  <a:srgbClr val="0000FF"/>
                </a:solidFill>
              </a:rPr>
              <a:t>1 stanovisko – minuty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3D model (</a:t>
            </a:r>
            <a:r>
              <a:rPr lang="cs-CZ" b="1" dirty="0">
                <a:solidFill>
                  <a:srgbClr val="0000FF"/>
                </a:solidFill>
              </a:rPr>
              <a:t>Vynikající podklad – ale ještě ho musí někdo udělat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kvalitní informace o nepravidelných plochách (       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prostorová analýza objektů, výpočty ploch, objemů,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velký objem dat – detailní informace o objektu,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UAV – mapování ze vzduchu má ohromnou produktivitu.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relativně nízké ceny přístrojů.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Nevýhody: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velký objem dat – náročné na hardware a software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odrazivost povrchu, někdy to prostě nelze změřit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Vegetace, ...</a:t>
            </a:r>
          </a:p>
        </p:txBody>
      </p:sp>
      <p:pic>
        <p:nvPicPr>
          <p:cNvPr id="3074" name="Picture 2" descr="Thumbs Up Smile Emoji PNG Transparent With Clear Background ID 85855 |  TOPpng">
            <a:extLst>
              <a:ext uri="{FF2B5EF4-FFF2-40B4-BE49-F238E27FC236}">
                <a16:creationId xmlns:a16="http://schemas.microsoft.com/office/drawing/2014/main" id="{011E8421-8A06-3165-082B-1B80F463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7383"/>
            <a:ext cx="351649" cy="3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BA450B72-0464-42A1-8EA2-E91644D6D571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DC01-37AD-6171-1E6B-76E8CBEDE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9F87C-8079-2A46-A433-3577C7BD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5DF34D9-A8BF-61F6-B122-81F0B471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FA5501C-A66D-D849-B526-AA2356BF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E62B69FE-8DDF-C586-15E5-7E4D0633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201AB8B-F4BB-740C-33C5-69A45C2C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D3C06706-6BFB-0760-0889-C8EC4DCF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906E997-D446-1288-D6EC-CF9787DC1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2DE261BD-DF3C-90F2-1B0A-6669B1FF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E9A02DE2-B9A4-D987-4C32-4689F94E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6D4232A7-5D2A-1E51-C91E-3334AC4F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2BE09B1-48FF-C666-1019-42789207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A86C151-554C-5D13-20A1-D73E4D1C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3E157E44-F203-2A14-2E04-982E7C43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9C83860-B88E-BE07-A792-68A24DBA7DDA}"/>
              </a:ext>
            </a:extLst>
          </p:cNvPr>
          <p:cNvSpPr txBox="1"/>
          <p:nvPr/>
        </p:nvSpPr>
        <p:spPr>
          <a:xfrm>
            <a:off x="684217" y="529516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8B011CA-C42D-BDD5-1F2C-1C1B09F94527}"/>
              </a:ext>
            </a:extLst>
          </p:cNvPr>
          <p:cNvSpPr txBox="1"/>
          <p:nvPr/>
        </p:nvSpPr>
        <p:spPr>
          <a:xfrm>
            <a:off x="179512" y="1050989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Někdy to mračno stačí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3D model, kde mračno bodů je nahrazeno geometrickými primitivy (CAD model).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Drátový model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Data jsou nahrazena geometrickými primitivy (model z ploch/těles – rovina, válec, kužel, apod.)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3D model, kde mračno bodů je nahrazeno trojúhelníkovými sítěmi (TIN, </a:t>
            </a:r>
            <a:r>
              <a:rPr lang="cs-CZ" sz="2000" dirty="0" err="1">
                <a:latin typeface="Calibri" panose="020F0502020204030204" pitchFamily="34" charset="0"/>
              </a:rPr>
              <a:t>Triangular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Irregular</a:t>
            </a:r>
            <a:r>
              <a:rPr lang="cs-CZ" sz="2000" dirty="0">
                <a:latin typeface="Calibri" panose="020F0502020204030204" pitchFamily="34" charset="0"/>
              </a:rPr>
              <a:t> Network).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3D model, kde mračno bodů je nahrazeno plochami s proměnlivou </a:t>
            </a:r>
            <a:r>
              <a:rPr lang="cs-CZ" sz="2000" dirty="0" err="1">
                <a:latin typeface="Calibri" panose="020F0502020204030204" pitchFamily="34" charset="0"/>
              </a:rPr>
              <a:t>křivosí</a:t>
            </a:r>
            <a:r>
              <a:rPr lang="cs-CZ" sz="2000" dirty="0">
                <a:latin typeface="Calibri" panose="020F0502020204030204" pitchFamily="34" charset="0"/>
              </a:rPr>
              <a:t> (např. B-spline).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2260BC49-7646-B091-257C-8C6B8AFAB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2111"/>
            <a:ext cx="3966152" cy="24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A400B23-3EEB-8C1E-4EA6-4BBA21564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/>
          <a:stretch/>
        </p:blipFill>
        <p:spPr bwMode="auto">
          <a:xfrm>
            <a:off x="4400093" y="4701680"/>
            <a:ext cx="4254184" cy="19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ED1C4B8-9BE8-DC28-09DC-1D0C6C178997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76453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BFB0-59EB-ED2D-F30E-9A086125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F9826-4403-E34F-342C-89C4FA9C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400A18F-8081-2E13-22C4-B6D0E9FE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0CCE0A7-D8B2-9CCB-BD38-46CFDCB3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BD3A28AF-8B84-A025-AB64-6DE4F831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1EBC616-D6C2-3B87-0DB0-A2B0B14BB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632A8FE-F366-6AD8-C485-0823FA1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8FE6C6C-4A2E-356A-4AF0-BAB692D2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56898BD4-BBA4-4847-B6BA-9CF70FA36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6B4E164E-F306-A82D-2A69-C9E8492E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F85B214B-B30B-CB2B-7292-B2AE500B0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3FEC8F1-D326-7F85-A080-CFAAC1F0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87FFF24-28A4-2EEC-BCC2-76B11FF3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2837A3B1-D268-81CC-8243-7CED58F6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E10A67C-55C5-0396-DB33-A8FDDF94D0BD}"/>
              </a:ext>
            </a:extLst>
          </p:cNvPr>
          <p:cNvSpPr txBox="1"/>
          <p:nvPr/>
        </p:nvSpPr>
        <p:spPr>
          <a:xfrm>
            <a:off x="179512" y="601524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74186E-8097-6E21-6351-AF5AACEE5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r="11434"/>
          <a:stretch/>
        </p:blipFill>
        <p:spPr>
          <a:xfrm>
            <a:off x="3620872" y="980728"/>
            <a:ext cx="5415624" cy="3372817"/>
          </a:xfrm>
          <a:prstGeom prst="rect">
            <a:avLst/>
          </a:prstGeom>
        </p:spPr>
      </p:pic>
      <p:pic>
        <p:nvPicPr>
          <p:cNvPr id="3" name="Obrázek 2" descr="Obsah obrázku řada/pruh, světlo, tma, laser&#10;&#10;Popis byl vytvořen automaticky">
            <a:extLst>
              <a:ext uri="{FF2B5EF4-FFF2-40B4-BE49-F238E27FC236}">
                <a16:creationId xmlns:a16="http://schemas.microsoft.com/office/drawing/2014/main" id="{74E3CE95-0CD8-7A00-8028-F05D2260F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2852"/>
            <a:ext cx="5436096" cy="2890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38F13-21FF-87F7-BAD8-AEADD00E1E41}"/>
              </a:ext>
            </a:extLst>
          </p:cNvPr>
          <p:cNvSpPr txBox="1"/>
          <p:nvPr/>
        </p:nvSpPr>
        <p:spPr>
          <a:xfrm>
            <a:off x="169068" y="192902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Drátový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F78D81D-C899-9F2F-0A1C-F48CEFCF0A00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50086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9EDA-19AD-55F9-6B85-5E2EA84A3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50DC8-8ADB-0D0E-8D21-1760D64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5E27C0-EB3F-E317-CD00-97A786D4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02C2132-A8DB-07F9-FB54-C2DB471C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04F6FC14-C1A3-896B-074F-5281CABD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85B31C71-908B-D0FA-CB92-A10970C3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8A99A077-2CE5-53C6-635F-638740CBD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12E0ECA-5E78-3CBB-D5B5-88E87F03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8B6F340F-84C9-B6BE-2CD5-B9738DCD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73A2F16C-2584-A1E9-8051-E1AC44F0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F5FA2594-8520-F84F-BF2A-4C5DDF23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182331E-3A8A-E789-0D5A-3C7E7B998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EBEA5B23-6DF9-4542-F9B4-854E88D1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AA03A7D-D3F3-B123-D4C9-F9AE9D0A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70D83C2-205D-D7DD-72B5-D28F92D34886}"/>
              </a:ext>
            </a:extLst>
          </p:cNvPr>
          <p:cNvSpPr txBox="1"/>
          <p:nvPr/>
        </p:nvSpPr>
        <p:spPr>
          <a:xfrm>
            <a:off x="684217" y="673532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913CB0B-C337-BAA9-7BB2-408A54F6CB16}"/>
              </a:ext>
            </a:extLst>
          </p:cNvPr>
          <p:cNvSpPr txBox="1"/>
          <p:nvPr/>
        </p:nvSpPr>
        <p:spPr>
          <a:xfrm>
            <a:off x="184733" y="135296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Model z ploch (těles)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3Dipsos">
            <a:extLst>
              <a:ext uri="{FF2B5EF4-FFF2-40B4-BE49-F238E27FC236}">
                <a16:creationId xmlns:a16="http://schemas.microsoft.com/office/drawing/2014/main" id="{934409D6-9900-76D7-7C99-392F2E8E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3" y="2093224"/>
            <a:ext cx="4248274" cy="4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883AED3-C988-24F8-141E-A03AE2D489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2988"/>
          <a:stretch/>
        </p:blipFill>
        <p:spPr>
          <a:xfrm>
            <a:off x="4572000" y="2641765"/>
            <a:ext cx="4467764" cy="303832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24847A1-A720-BFDF-7451-517513A7ADBB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218422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A673-0745-50D1-95E1-E1D0DEC0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EE6BE-1D73-180C-FD99-85688169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6B8E934-58D5-1BE7-ACE7-213C78E5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1BAF227-BA34-B0FE-D4CC-0BF645C27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1A6CAA33-8010-EA03-D427-9E3EB2BB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5F902B9-45C8-6BC3-6DFD-F90E3723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3CCE180-72B2-E709-E955-C8FE9DAC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02F12FB-7C0F-A5E5-CBD8-7627BB41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00DA2287-6018-A931-39CD-AA733C73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9673F4A1-6716-97ED-34C8-75E33845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08C5E7E3-A5E8-9C1D-F31A-4EA94E99C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45B4C54-7A4D-8FE3-F5FD-51D56A97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94EAD22-7FA4-9A12-D6A2-65B891C3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8C929D81-7BF4-1A2B-11BF-3CDCD9DF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7A36050-5919-D33D-7F5E-25470FC634A9}"/>
              </a:ext>
            </a:extLst>
          </p:cNvPr>
          <p:cNvSpPr txBox="1"/>
          <p:nvPr/>
        </p:nvSpPr>
        <p:spPr>
          <a:xfrm>
            <a:off x="684217" y="745540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B68A6B1-2D14-789D-B7FB-2F24696FFF38}"/>
              </a:ext>
            </a:extLst>
          </p:cNvPr>
          <p:cNvSpPr txBox="1"/>
          <p:nvPr/>
        </p:nvSpPr>
        <p:spPr>
          <a:xfrm>
            <a:off x="323528" y="1034733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Trojúhelníkové sítě (</a:t>
            </a:r>
            <a:r>
              <a:rPr lang="cs-CZ" sz="2000" dirty="0" err="1">
                <a:latin typeface="Calibri" panose="020F0502020204030204" pitchFamily="34" charset="0"/>
              </a:rPr>
              <a:t>mesh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CD5BA2-F92B-5591-A451-2FB49198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669360"/>
            <a:ext cx="4319588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D1EE9A1-546A-9E14-2FB5-F93AD467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59" y="1529905"/>
            <a:ext cx="50403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384A13D-49E2-AEE7-CBFC-C8D19BA6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r="3734"/>
          <a:stretch>
            <a:fillRect/>
          </a:stretch>
        </p:blipFill>
        <p:spPr bwMode="auto">
          <a:xfrm>
            <a:off x="4953000" y="4076700"/>
            <a:ext cx="40116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137C561-0289-29A8-5BB5-7D386005DBA1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11737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B45C-C7A4-88ED-DA81-60D30C2F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33CB0-2B70-8AFD-F640-BC9E1AD7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5C402F0-17EA-36A4-8363-18BB800D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A2884EA-83E1-81C0-04F1-2C135D97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E0D1545E-30B3-DFAB-EC1C-3EB6D284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AE52062-276A-4A89-27C5-3AB6D950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9C98E490-9088-7883-8B52-DC8176ECD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8D07F99-DFA7-8D48-F604-9AE91E9D3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D3606FE6-9305-A715-2980-B39052F6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825BBEE9-8002-353E-723C-7F9F239E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4675ABD3-5588-9575-6449-7CCE9018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F8C4959-161E-1693-910C-5DC4C106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0541754B-346C-2926-8EBD-8913C969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2F735B1B-C334-5A38-B8AF-4651D0F67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FFA4730-BA87-6620-CF7B-F73BC0D145BA}"/>
              </a:ext>
            </a:extLst>
          </p:cNvPr>
          <p:cNvSpPr txBox="1"/>
          <p:nvPr/>
        </p:nvSpPr>
        <p:spPr>
          <a:xfrm>
            <a:off x="684217" y="889556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74D0231-5A86-DA91-1134-D3A94E846CB5}"/>
              </a:ext>
            </a:extLst>
          </p:cNvPr>
          <p:cNvSpPr txBox="1"/>
          <p:nvPr/>
        </p:nvSpPr>
        <p:spPr>
          <a:xfrm>
            <a:off x="323528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Plochy s proměnlivou křivostí (b-spline)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Example of a NURBS model of an anatomical part. | Dental, Model, Design">
            <a:extLst>
              <a:ext uri="{FF2B5EF4-FFF2-40B4-BE49-F238E27FC236}">
                <a16:creationId xmlns:a16="http://schemas.microsoft.com/office/drawing/2014/main" id="{8CCC4F94-3B98-B410-FC0B-10B0A1B9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6874"/>
            <a:ext cx="4137903" cy="44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D-friendly Casual Female Head Model F1P1D0V1head 3D model 3D Model $19 -  .stl .obj .fbx .c4d .3dm .dwg .ige .unknown - Free3D">
            <a:extLst>
              <a:ext uri="{FF2B5EF4-FFF2-40B4-BE49-F238E27FC236}">
                <a16:creationId xmlns:a16="http://schemas.microsoft.com/office/drawing/2014/main" id="{26195652-2D6E-1AC5-B64F-6444B585C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11680"/>
          <a:stretch/>
        </p:blipFill>
        <p:spPr bwMode="auto">
          <a:xfrm>
            <a:off x="5076056" y="1535296"/>
            <a:ext cx="3943350" cy="52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4108B9CB-840F-5A72-B567-EDD3B412E4FC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244349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F18CA-5CE2-13B6-782F-542C67997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FC5DF-6B9C-1976-AF38-E61450BD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1D21D2A-10A9-F60B-2FDF-AFA92C01C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149FF83-7E29-D922-E47D-4D47DB83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542DEDA-A437-D99A-4E40-3A40709A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0C9A1F4-DF96-1428-3E48-B0D9640B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2951DC1-1625-4DC8-89AB-533C2A281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A732652-712E-735C-E439-5666A2DA8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3C6B1BA5-3C75-D045-00B2-9C1E9429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8737CF0B-DE2D-B1BA-5488-6FDF2F9BE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77F1002C-766F-E72D-954F-FAB5F4EB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243377B-95F0-5373-4722-F624F8C9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D47F7167-C647-EE2E-D813-24F93D50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CE54F0F5-F488-B3B7-B55A-5A1F5B2F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DA4BFF7-3159-A7A5-CEC6-DCAB3DA9D322}"/>
              </a:ext>
            </a:extLst>
          </p:cNvPr>
          <p:cNvSpPr txBox="1"/>
          <p:nvPr/>
        </p:nvSpPr>
        <p:spPr>
          <a:xfrm>
            <a:off x="684217" y="673532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A2F1279-0028-FC32-F644-57549D60CB9D}"/>
              </a:ext>
            </a:extLst>
          </p:cNvPr>
          <p:cNvSpPr txBox="1"/>
          <p:nvPr/>
        </p:nvSpPr>
        <p:spPr>
          <a:xfrm>
            <a:off x="323528" y="1178749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2d výstupy – pohledy, řezy,…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9BDBFF-99CD-4459-02AE-62083E86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62" y="554622"/>
            <a:ext cx="3306912" cy="62796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3E01401-0528-48D2-1C77-A35A956EA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872368"/>
            <a:ext cx="4705597" cy="466752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1A2967C-BE8A-2EA3-F258-E0F274F7F086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310144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AB38A-5FCC-CDCB-F630-C56EE152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0563B-E60A-D8B1-4FB9-75499DBF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C41CB81-034A-C2DE-C202-C26FDAC7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AACD910-C326-C696-9D11-477A1AAB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E86CA038-3959-C587-64D6-F9D91307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67955F0-ACAD-4CFC-58A1-850D791A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1989EF03-A1A3-0706-9EC8-5632AC0E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B3162EC-D536-A9F1-51B5-0F2BADED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EB104E2C-4D5C-9CC0-A923-14055B002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EC432EB4-6309-8EB5-15DE-73D45124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1E681297-01F6-1B92-1EBC-B1647DFE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0B77320-43B0-798A-FC34-92EB8F5B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4D983A96-4E7E-580B-CC13-DE138879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6203EF06-9435-89CB-C8A2-DEED64CEB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205605A-81DF-6FD9-91FC-E3DD7837FCBE}"/>
              </a:ext>
            </a:extLst>
          </p:cNvPr>
          <p:cNvSpPr txBox="1"/>
          <p:nvPr/>
        </p:nvSpPr>
        <p:spPr>
          <a:xfrm>
            <a:off x="684217" y="889556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Výstupy 3D skenování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6923889-75DA-F44A-D8A3-D7E809DF923D}"/>
              </a:ext>
            </a:extLst>
          </p:cNvPr>
          <p:cNvSpPr txBox="1"/>
          <p:nvPr/>
        </p:nvSpPr>
        <p:spPr>
          <a:xfrm>
            <a:off x="2628106" y="2924944"/>
            <a:ext cx="388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BIM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C323350-E292-066D-C2C4-0A46D87723CA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20879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D6629-E9DD-8E55-83BA-1060D832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B89EE-8780-4E9B-E5C5-846EE2F1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712904D-4950-BBF3-50D3-893BF8B20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1A49899-59D3-73C4-567A-22CFB3974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985C1996-BBE5-03FF-E8D0-EE418278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845CD5C-F530-2276-EE2C-C546C9D0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450C10E9-123F-85A6-32BE-96AFF5E5D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E82E113-6547-44D3-067A-090670F2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6F9FF867-1BA9-DD80-0BD8-9EA1DF2B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9557C000-6F60-1904-E298-02E7AF22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F85F0A28-F262-A592-7F4E-66E437CB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72B7A0-1F73-4801-72B3-BD8B973E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84457EA7-62B4-D83B-1876-B38CD0871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3E766962-AF3B-76CD-0918-AB1CFB46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BF66297-A48A-9744-4465-4019148E5DA9}"/>
              </a:ext>
            </a:extLst>
          </p:cNvPr>
          <p:cNvSpPr txBox="1"/>
          <p:nvPr/>
        </p:nvSpPr>
        <p:spPr>
          <a:xfrm>
            <a:off x="684217" y="889556"/>
            <a:ext cx="7775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Důležitá témata ke zkoušce (</a:t>
            </a:r>
            <a:r>
              <a:rPr lang="cs-CZ" b="1" dirty="0"/>
              <a:t>bude doplněno</a:t>
            </a:r>
            <a:r>
              <a:rPr lang="cs-CZ" dirty="0"/>
              <a:t>):</a:t>
            </a:r>
            <a:br>
              <a:rPr lang="cs-CZ" dirty="0"/>
            </a:b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Souřadnice, souřadnicové soustavy, bodová pole, závazné referenční systémy.</a:t>
            </a:r>
          </a:p>
          <a:p>
            <a:pPr marL="342900" indent="-342900">
              <a:buAutoNum type="arabicPeriod"/>
            </a:pPr>
            <a:r>
              <a:rPr lang="cs-CZ" dirty="0"/>
              <a:t>Dělení metod hromadného sběru dat.</a:t>
            </a:r>
          </a:p>
          <a:p>
            <a:pPr marL="342900" indent="-342900">
              <a:buAutoNum type="arabicPeriod"/>
            </a:pPr>
            <a:r>
              <a:rPr lang="cs-CZ" dirty="0"/>
              <a:t>Statické 3d skenování.</a:t>
            </a:r>
          </a:p>
          <a:p>
            <a:pPr marL="342900" indent="-342900">
              <a:buAutoNum type="arabicPeriod"/>
            </a:pPr>
            <a:r>
              <a:rPr lang="cs-CZ" dirty="0"/>
              <a:t>SLAM skenování.</a:t>
            </a:r>
          </a:p>
          <a:p>
            <a:pPr marL="342900" indent="-342900">
              <a:buAutoNum type="arabicPeriod"/>
            </a:pPr>
            <a:r>
              <a:rPr lang="cs-CZ" dirty="0"/>
              <a:t>Spojování mračen bodů, transformace do souřadnicových soustav.</a:t>
            </a:r>
          </a:p>
          <a:p>
            <a:pPr marL="342900" indent="-342900">
              <a:buAutoNum type="arabicPeriod"/>
            </a:pPr>
            <a:r>
              <a:rPr lang="cs-CZ" dirty="0"/>
              <a:t>Fotogrammetrie</a:t>
            </a:r>
          </a:p>
          <a:p>
            <a:pPr marL="342900" indent="-342900">
              <a:buAutoNum type="arabicPeriod"/>
            </a:pPr>
            <a:r>
              <a:rPr lang="cs-CZ" dirty="0"/>
              <a:t>…</a:t>
            </a:r>
          </a:p>
          <a:p>
            <a:pPr marL="342900" indent="-342900">
              <a:buAutoNum type="arabicPeriod"/>
            </a:pPr>
            <a:r>
              <a:rPr lang="cs-CZ" dirty="0"/>
              <a:t>…</a:t>
            </a:r>
          </a:p>
          <a:p>
            <a:pPr marL="342900" indent="-342900">
              <a:buAutoNum type="arabicPeriod"/>
            </a:pPr>
            <a:r>
              <a:rPr lang="cs-CZ" dirty="0"/>
              <a:t>Mobilní laserové skenování</a:t>
            </a:r>
          </a:p>
          <a:p>
            <a:pPr marL="342900" indent="-342900">
              <a:buAutoNum type="arabicPeriod"/>
            </a:pPr>
            <a:r>
              <a:rPr lang="cs-CZ" dirty="0"/>
              <a:t>…</a:t>
            </a:r>
          </a:p>
          <a:p>
            <a:pPr marL="342900" indent="-342900">
              <a:buAutoNum type="arabicPeriod"/>
            </a:pPr>
            <a:r>
              <a:rPr lang="cs-CZ" dirty="0"/>
              <a:t>…</a:t>
            </a:r>
          </a:p>
          <a:p>
            <a:pPr marL="342900" indent="-342900">
              <a:buAutoNum type="arabicPeriod"/>
            </a:pPr>
            <a:r>
              <a:rPr lang="cs-CZ" dirty="0"/>
              <a:t>Přehled přesnosti geodetických metod určování souřadnic. Charakteristiky přesnosti. 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97FD39C-661B-ABDC-4E70-FB18C89653BF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26683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/>
              <a:t>Konec</a:t>
            </a:r>
            <a:endParaRPr lang="cs-CZ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 descr="Obsah obrázku osoba, Lidská tvář, muž, oblečení&#10;&#10;Popis byl vytvořen automaticky">
            <a:extLst>
              <a:ext uri="{FF2B5EF4-FFF2-40B4-BE49-F238E27FC236}">
                <a16:creationId xmlns:a16="http://schemas.microsoft.com/office/drawing/2014/main" id="{4518EC12-DADA-6B97-71B9-C9F068C38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3" y="4221685"/>
            <a:ext cx="2499792" cy="2499792"/>
          </a:xfrm>
          <a:prstGeom prst="rect">
            <a:avLst/>
          </a:prstGeom>
        </p:spPr>
      </p:pic>
      <p:pic>
        <p:nvPicPr>
          <p:cNvPr id="3" name="Obrázek 2" descr="Obsah obrázku oblečení, Lidská tvář, osoba, muž&#10;&#10;Popis byl vytvořen automaticky">
            <a:extLst>
              <a:ext uri="{FF2B5EF4-FFF2-40B4-BE49-F238E27FC236}">
                <a16:creationId xmlns:a16="http://schemas.microsoft.com/office/drawing/2014/main" id="{7EAB2906-5BA6-3136-3005-EC6D735FF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7" y="184666"/>
            <a:ext cx="2499792" cy="2499792"/>
          </a:xfrm>
          <a:prstGeom prst="rect">
            <a:avLst/>
          </a:prstGeom>
        </p:spPr>
      </p:pic>
      <p:pic>
        <p:nvPicPr>
          <p:cNvPr id="6" name="Picture 2" descr="A land surveyor with a theodolite surveying on a Caribbean island">
            <a:extLst>
              <a:ext uri="{FF2B5EF4-FFF2-40B4-BE49-F238E27FC236}">
                <a16:creationId xmlns:a16="http://schemas.microsoft.com/office/drawing/2014/main" id="{5FB35FF2-9112-0B49-0592-90E2937E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73" y="4221683"/>
            <a:ext cx="2499793" cy="24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andsurveyor on a high tower measuring with theodolite">
            <a:extLst>
              <a:ext uri="{FF2B5EF4-FFF2-40B4-BE49-F238E27FC236}">
                <a16:creationId xmlns:a16="http://schemas.microsoft.com/office/drawing/2014/main" id="{5F62C6B4-EDB7-ABB6-C062-6B10FDE9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181813"/>
            <a:ext cx="2499793" cy="24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oblečení, PC hra, Lidská tvář, Digitální kompozice&#10;&#10;Popis byl vytvořen automaticky">
            <a:extLst>
              <a:ext uri="{FF2B5EF4-FFF2-40B4-BE49-F238E27FC236}">
                <a16:creationId xmlns:a16="http://schemas.microsoft.com/office/drawing/2014/main" id="{37A1FF4B-14EB-6F16-58F9-41EC08212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30" y="4260412"/>
            <a:ext cx="2503492" cy="2503492"/>
          </a:xfrm>
          <a:prstGeom prst="rect">
            <a:avLst/>
          </a:prstGeom>
        </p:spPr>
      </p:pic>
      <p:pic>
        <p:nvPicPr>
          <p:cNvPr id="9" name="Obrázek 8" descr="Obsah obrázku obloha, oblečení, venku, Lidská tvář&#10;&#10;Popis byl vytvořen automaticky">
            <a:extLst>
              <a:ext uri="{FF2B5EF4-FFF2-40B4-BE49-F238E27FC236}">
                <a16:creationId xmlns:a16="http://schemas.microsoft.com/office/drawing/2014/main" id="{3F6F2232-3063-B949-C549-1577784F1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30" y="181813"/>
            <a:ext cx="2499792" cy="2499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251520" y="1196752"/>
            <a:ext cx="7775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Přednáška č.3: 3D skenování </a:t>
            </a:r>
            <a:endParaRPr lang="cs-CZ" sz="2000" b="1" dirty="0"/>
          </a:p>
          <a:p>
            <a:endParaRPr lang="cs-CZ" sz="2000" dirty="0"/>
          </a:p>
          <a:p>
            <a:pPr lvl="0"/>
            <a:r>
              <a:rPr lang="cs-CZ" sz="2000" dirty="0"/>
              <a:t>Pro digitalizaci světa (staveb, zemského povrchu,…) jsou klasické geodetické metody vysoce přesné, ale pomalé. Proto se používají </a:t>
            </a:r>
            <a:r>
              <a:rPr lang="cs-CZ" sz="2000" b="1" dirty="0"/>
              <a:t>metody hromadného sběru dat</a:t>
            </a:r>
            <a:r>
              <a:rPr lang="cs-CZ" sz="2000" dirty="0"/>
              <a:t>, dnes statické - pozemní, mobilní i letecké.</a:t>
            </a:r>
          </a:p>
          <a:p>
            <a:pPr lvl="0"/>
            <a:endParaRPr lang="cs-CZ" sz="1600" dirty="0"/>
          </a:p>
          <a:p>
            <a:pPr lvl="0"/>
            <a:r>
              <a:rPr lang="cs-CZ" sz="2000" dirty="0"/>
              <a:t>V této části přednášek: </a:t>
            </a:r>
          </a:p>
          <a:p>
            <a:endParaRPr lang="cs-CZ" sz="2000" dirty="0"/>
          </a:p>
          <a:p>
            <a:pPr marL="457200" indent="-457200">
              <a:buFont typeface="+mj-lt"/>
              <a:buAutoNum type="arabicPeriod" startAt="5"/>
            </a:pPr>
            <a:r>
              <a:rPr lang="cs-CZ" sz="2000" b="1" dirty="0"/>
              <a:t>Přehled, možnosti a přesnosti terestrických skenovacích systémů.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cs-CZ" sz="2000" b="1" dirty="0"/>
              <a:t>Úvod do rekonstrukce povrchů. </a:t>
            </a:r>
          </a:p>
          <a:p>
            <a:endParaRPr lang="cs-CZ" sz="20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DBA7BB2-F8EA-AC64-EF28-61516817C0A8}"/>
              </a:ext>
            </a:extLst>
          </p:cNvPr>
          <p:cNvSpPr txBox="1"/>
          <p:nvPr/>
        </p:nvSpPr>
        <p:spPr>
          <a:xfrm>
            <a:off x="684215" y="260648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202617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1E488-C1BB-5BC3-BF75-5A3FE495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BF31F-6369-BFCD-3EDB-C94BDF53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F5A0674-7322-54D3-3404-89C26926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82405CA-FA78-84E5-7CF0-77AC112AF13A}"/>
              </a:ext>
            </a:extLst>
          </p:cNvPr>
          <p:cNvSpPr txBox="1"/>
          <p:nvPr/>
        </p:nvSpPr>
        <p:spPr>
          <a:xfrm>
            <a:off x="323528" y="765175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FF"/>
                </a:solidFill>
              </a:rPr>
              <a:t>A ty skenery?</a:t>
            </a:r>
          </a:p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</a:rPr>
              <a:t>Trimble</a:t>
            </a:r>
            <a:r>
              <a:rPr lang="cs-CZ" sz="2000" dirty="0">
                <a:latin typeface="Calibri" panose="020F0502020204030204" pitchFamily="34" charset="0"/>
              </a:rPr>
              <a:t> X7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Polární metoda, pulsní dálkoměr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Zorné pole 360°x 282°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Přesnost 1 bodu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</a:rPr>
              <a:t>Délková 2 mm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</a:rPr>
              <a:t>Úhlová 21´´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Dosah až 80 m (matný povrch)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Rychlost skenování až 500 000 b/s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Hmotnost skeneru 5,8 kg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3 Integrované kamery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Kompenzátor (mizerný)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Provozní teplota -20°C až 50°C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5066D4-4582-AB31-BE43-B07209C94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47" y="1052736"/>
            <a:ext cx="3469453" cy="519379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7E14231-D77C-E865-675C-261A097B999E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24321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B1F2-19C0-4958-DFFD-0551CF6BA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71CFC-BBA5-07A4-3F73-4690FE82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2D90595-609B-147A-6F58-6E1FEFAE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79DF440-BDDE-AC0E-6BC6-C2DD1E359B6E}"/>
              </a:ext>
            </a:extLst>
          </p:cNvPr>
          <p:cNvSpPr txBox="1"/>
          <p:nvPr/>
        </p:nvSpPr>
        <p:spPr>
          <a:xfrm>
            <a:off x="323528" y="765175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FF"/>
                </a:solidFill>
              </a:rPr>
              <a:t>A ještě jeden</a:t>
            </a:r>
          </a:p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</a:rPr>
              <a:t>Leica</a:t>
            </a:r>
            <a:r>
              <a:rPr lang="cs-CZ" sz="2000" dirty="0">
                <a:latin typeface="Calibri" panose="020F0502020204030204" pitchFamily="34" charset="0"/>
              </a:rPr>
              <a:t> P40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Polární metoda,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Zorné pole 360°x 290°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Přesnost 1 bodu 6 mm na 100 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Délková přesnost 1.2 mm + 10 </a:t>
            </a:r>
            <a:r>
              <a:rPr lang="cs-CZ" sz="2000" dirty="0" err="1">
                <a:latin typeface="Calibri" panose="020F0502020204030204" pitchFamily="34" charset="0"/>
              </a:rPr>
              <a:t>ppm</a:t>
            </a:r>
            <a:endParaRPr lang="cs-CZ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Úhlová přesnost 8´´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Dosah až 270 m (albedo 34%)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Rychlost skenování 1 000 000 b/s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Hmotnost skeneru 12,25 kg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Integrovaná </a:t>
            </a:r>
            <a:r>
              <a:rPr lang="cs-CZ" sz="2000" dirty="0" err="1">
                <a:latin typeface="Calibri" panose="020F0502020204030204" pitchFamily="34" charset="0"/>
              </a:rPr>
              <a:t>dig</a:t>
            </a:r>
            <a:r>
              <a:rPr lang="cs-CZ" sz="2000" dirty="0">
                <a:latin typeface="Calibri" panose="020F0502020204030204" pitchFamily="34" charset="0"/>
              </a:rPr>
              <a:t>. kamera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Dvouosý kompenzátor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Laserová olovnice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Provozní teplota -20°C až 50°C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C33FC8-333B-CA47-CFEE-49968C0A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0768"/>
            <a:ext cx="3670949" cy="382470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C2C6D6B-2CD4-826A-3311-3F6C128DF04B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27932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407E5-AF9A-F3C9-C375-7998EDDFC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FCBF2-70C3-A007-3648-F508274D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18323F-373D-DFF3-CA71-EF9B1FB67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608479A-3EA8-1177-E6AB-1537EC59CE0C}"/>
              </a:ext>
            </a:extLst>
          </p:cNvPr>
          <p:cNvSpPr txBox="1"/>
          <p:nvPr/>
        </p:nvSpPr>
        <p:spPr>
          <a:xfrm>
            <a:off x="323528" y="765175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FF"/>
                </a:solidFill>
              </a:rPr>
              <a:t>A ještě jeden </a:t>
            </a:r>
            <a:r>
              <a:rPr lang="cs-CZ" sz="1600" b="1" dirty="0" err="1">
                <a:solidFill>
                  <a:srgbClr val="0000FF"/>
                </a:solidFill>
              </a:rPr>
              <a:t>malej</a:t>
            </a:r>
            <a:endParaRPr lang="cs-CZ" sz="1600" b="1" dirty="0">
              <a:solidFill>
                <a:srgbClr val="0000FF"/>
              </a:solidFill>
            </a:endParaRPr>
          </a:p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</a:rPr>
              <a:t>Leica</a:t>
            </a:r>
            <a:r>
              <a:rPr lang="cs-CZ" sz="2000" dirty="0">
                <a:latin typeface="Calibri" panose="020F0502020204030204" pitchFamily="34" charset="0"/>
              </a:rPr>
              <a:t> RTC360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Polární metoda, pulsní dálkoměr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Zorné pole 360°x 300°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Přesnost 1 bodu: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1,9 mm na 10 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2,9 mm na 20 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5,3 mm na 40 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Délková přesnost 1 mm + 10 </a:t>
            </a:r>
            <a:r>
              <a:rPr lang="cs-CZ" sz="2000" dirty="0" err="1">
                <a:latin typeface="Calibri" panose="020F0502020204030204" pitchFamily="34" charset="0"/>
              </a:rPr>
              <a:t>ppm</a:t>
            </a:r>
            <a:endParaRPr lang="cs-CZ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Úhlová přesnost 18´´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Dosah až 130 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Rychlost skenování 2 000 000 b/s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Hmotnost skeneru 5,35 kg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Integrovaný 3 kamerový systém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Sklonoměr: přesnost 3´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VIS jednotka (</a:t>
            </a:r>
            <a:r>
              <a:rPr lang="cs-CZ" sz="2000" dirty="0" err="1">
                <a:latin typeface="Calibri" panose="020F0502020204030204" pitchFamily="34" charset="0"/>
              </a:rPr>
              <a:t>Visual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Inertial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System</a:t>
            </a:r>
            <a:r>
              <a:rPr lang="cs-CZ" sz="2000" dirty="0">
                <a:latin typeface="Calibri" panose="020F0502020204030204" pitchFamily="34" charset="0"/>
              </a:rPr>
              <a:t>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pro sledování pohybu pozice skeneru relativně vůči předchozímu stanovisku v reálném čase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627A50-A24B-7C95-318B-2B311058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8"/>
          <a:stretch/>
        </p:blipFill>
        <p:spPr>
          <a:xfrm>
            <a:off x="5472181" y="1002875"/>
            <a:ext cx="3348291" cy="388210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F184C9F-F9F6-AA07-0228-75ADE4F47B70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269463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EF37-ACED-BE48-21A6-AED1631F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5BE45-00AF-7572-CF26-D61DE278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BC98F29-1067-A369-9673-D2A40EAC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C209E55-1660-5FB0-1215-099D452CC7C6}"/>
              </a:ext>
            </a:extLst>
          </p:cNvPr>
          <p:cNvSpPr txBox="1"/>
          <p:nvPr/>
        </p:nvSpPr>
        <p:spPr>
          <a:xfrm>
            <a:off x="323528" y="765175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0000FF"/>
                </a:solidFill>
              </a:rPr>
              <a:t>Aaaa</a:t>
            </a:r>
            <a:r>
              <a:rPr lang="cs-CZ" sz="1600" b="1" dirty="0">
                <a:solidFill>
                  <a:srgbClr val="0000FF"/>
                </a:solidFill>
              </a:rPr>
              <a:t> skener </a:t>
            </a:r>
            <a:r>
              <a:rPr lang="cs-CZ" sz="1600" b="1" dirty="0" err="1">
                <a:solidFill>
                  <a:srgbClr val="0000FF"/>
                </a:solidFill>
              </a:rPr>
              <a:t>neskener</a:t>
            </a:r>
            <a:r>
              <a:rPr lang="cs-CZ" sz="1600" b="1" dirty="0">
                <a:solidFill>
                  <a:srgbClr val="0000FF"/>
                </a:solidFill>
              </a:rPr>
              <a:t>, nevěřte všemu </a:t>
            </a:r>
            <a:r>
              <a:rPr lang="cs-CZ" sz="1600" b="1" dirty="0" err="1">
                <a:solidFill>
                  <a:srgbClr val="0000FF"/>
                </a:solidFill>
              </a:rPr>
              <a:t>só</a:t>
            </a:r>
            <a:r>
              <a:rPr lang="cs-CZ" sz="1600" b="1" dirty="0">
                <a:solidFill>
                  <a:srgbClr val="0000FF"/>
                </a:solidFill>
              </a:rPr>
              <a:t> se píše</a:t>
            </a:r>
          </a:p>
          <a:p>
            <a:endParaRPr lang="cs-CZ" sz="1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</a:rPr>
              <a:t>Leica</a:t>
            </a:r>
            <a:r>
              <a:rPr lang="cs-CZ" sz="2000" dirty="0">
                <a:latin typeface="Calibri" panose="020F0502020204030204" pitchFamily="34" charset="0"/>
              </a:rPr>
              <a:t> MS60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Polární metoda, pulsní dálkoměr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Zorné pole 360°x 300°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Přesnost 1 bodu pro skenování neuvádí, pouze hodnotu šumu kolem 1 mm /50 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Dosah / Rychlost skenování  (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AŽ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300 m / 1000 b/s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400 m / 250 b/s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500 m / 62 b/s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1000 m / 1 b/s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Hmotnost skeneru 7,7 kg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Kompenzátor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</a:rPr>
              <a:t>Integrovaná kamera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58CFF7-5293-7E1C-706A-B12C342FB9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2799"/>
          <a:stretch/>
        </p:blipFill>
        <p:spPr>
          <a:xfrm>
            <a:off x="5286866" y="1211451"/>
            <a:ext cx="3677622" cy="484748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BAFF63E-11AA-D4F8-18CD-AC5B52E49877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99409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CBF33-4BC7-EADE-FB36-3AC57B0A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1930B7-0821-BD1A-F814-6026A1B52BCA}"/>
              </a:ext>
            </a:extLst>
          </p:cNvPr>
          <p:cNvSpPr txBox="1"/>
          <p:nvPr/>
        </p:nvSpPr>
        <p:spPr>
          <a:xfrm>
            <a:off x="-36512" y="362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 dirty="0">
                <a:solidFill>
                  <a:srgbClr val="0000FF"/>
                </a:solidFill>
              </a:rPr>
              <a:t>A mnoho jich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D5F10-FAA9-7F7D-048B-36C16A14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DB59DE1-6DB3-37E4-C8BF-A1C4EBD1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1083944-598F-7F40-BCF9-47534F7A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30B92AA-DAE7-4FEC-1B1B-E4A0B791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3B97360-9BE8-1FB8-B32B-A083F576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70D275E-A25D-8533-B744-5D90CA37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1ACCB0A-39A4-0447-27D3-2D853B9A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1A125968-D5DF-7C3C-8924-EC9E1D3A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3F4346BE-9DB0-D147-2728-E242634D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10B5BFAF-6ADA-4117-430F-D0CAF736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3F3F6FD-908F-5B39-D058-B1489D0B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E31DE9C0-F563-AE1D-B952-C76B77BD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C05DCA75-FE57-E423-A5D0-A71C85B7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EF86F9-8DCA-4469-49B9-2F892171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10449"/>
          <a:stretch/>
        </p:blipFill>
        <p:spPr>
          <a:xfrm>
            <a:off x="6735834" y="4885931"/>
            <a:ext cx="1656184" cy="156740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7332704-53DD-0AC1-9C70-6CF5C6AE7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0" y="1579624"/>
            <a:ext cx="2188459" cy="2641464"/>
          </a:xfrm>
          <a:prstGeom prst="rect">
            <a:avLst/>
          </a:prstGeom>
        </p:spPr>
      </p:pic>
      <p:pic>
        <p:nvPicPr>
          <p:cNvPr id="5" name="Picture 2" descr="Laserové skenování Trimble | GEOTRONICS Praha">
            <a:extLst>
              <a:ext uri="{FF2B5EF4-FFF2-40B4-BE49-F238E27FC236}">
                <a16:creationId xmlns:a16="http://schemas.microsoft.com/office/drawing/2014/main" id="{4AE431BA-4B0D-3095-82D2-23FE71B1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2448"/>
            <a:ext cx="483735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91AF554-0DC2-4742-9004-A1A22B86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85" y="533400"/>
            <a:ext cx="1323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E43CFD9-CD92-F95B-10A1-0FD2B758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92" y="533400"/>
            <a:ext cx="1323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DITIS s.r.o. - Pozemní laserové skenování 3D (Laser scanning)">
            <a:extLst>
              <a:ext uri="{FF2B5EF4-FFF2-40B4-BE49-F238E27FC236}">
                <a16:creationId xmlns:a16="http://schemas.microsoft.com/office/drawing/2014/main" id="{05D13E32-07ED-CA3A-A827-7414F997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" y="1440160"/>
            <a:ext cx="218705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9718B06A-030C-386C-AAAF-7F4A5AA145DF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401224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3F4D873-6FC4-26C4-D24B-19FC98DF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0" y="1080745"/>
            <a:ext cx="7671438" cy="57772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230183" y="518395"/>
            <a:ext cx="822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/>
              <a:t>SLAM skenery </a:t>
            </a:r>
            <a:r>
              <a:rPr lang="cs-CZ" sz="2000" dirty="0"/>
              <a:t>(+ mnoho dalších čínských cosi).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E02A906-AD72-2A5A-A3A4-88265E085492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36B82E-BFD7-4F77-F147-8E8314E99E19}"/>
              </a:ext>
            </a:extLst>
          </p:cNvPr>
          <p:cNvSpPr txBox="1"/>
          <p:nvPr/>
        </p:nvSpPr>
        <p:spPr>
          <a:xfrm>
            <a:off x="5292080" y="1080745"/>
            <a:ext cx="39239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Velké rozdíly v ceně se promítají do </a:t>
            </a:r>
            <a:r>
              <a:rPr lang="cs-CZ" sz="1800" b="1" dirty="0"/>
              <a:t>kvality softwaru = spolehlivosti výstupů</a:t>
            </a:r>
            <a:r>
              <a:rPr lang="cs-CZ" sz="1800" dirty="0"/>
              <a:t>. Skenovací hlavu mají v podstatě všichni stejnou - </a:t>
            </a:r>
            <a:r>
              <a:rPr lang="cs-CZ" sz="1800" dirty="0" err="1"/>
              <a:t>Hesai</a:t>
            </a:r>
            <a:r>
              <a:rPr lang="cs-CZ" sz="1800" dirty="0"/>
              <a:t>).</a:t>
            </a:r>
          </a:p>
          <a:p>
            <a:endParaRPr lang="cs-CZ" dirty="0"/>
          </a:p>
          <a:p>
            <a:r>
              <a:rPr lang="cs-CZ" dirty="0" err="1"/>
              <a:t>Přenost</a:t>
            </a:r>
            <a:r>
              <a:rPr lang="cs-CZ" dirty="0"/>
              <a:t> měření délek 10 mm, porovnej s 1- 2 mm </a:t>
            </a:r>
            <a:r>
              <a:rPr lang="cs-CZ"/>
              <a:t>u statických skenerů.</a:t>
            </a:r>
            <a:r>
              <a:rPr lang="cs-CZ" sz="180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06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9E8FC-C08B-3A5E-13B2-ECA0E997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D6124-8428-5167-D433-235104E1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E4C9A45-DBD5-6DA1-6256-4BC5B246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8287AC-B192-FE8C-FCDA-0B003660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6" y="832892"/>
            <a:ext cx="4242894" cy="28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E3180173-3EFA-320C-7979-7E8FBCEEC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overmap LiDAR Scanner | Emesent">
            <a:extLst>
              <a:ext uri="{FF2B5EF4-FFF2-40B4-BE49-F238E27FC236}">
                <a16:creationId xmlns:a16="http://schemas.microsoft.com/office/drawing/2014/main" id="{589EA7CB-9098-455C-93E3-266BE01B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86" y="832892"/>
            <a:ext cx="4217714" cy="28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>
            <a:extLst>
              <a:ext uri="{FF2B5EF4-FFF2-40B4-BE49-F238E27FC236}">
                <a16:creationId xmlns:a16="http://schemas.microsoft.com/office/drawing/2014/main" id="{C466ABF6-C445-46F5-9538-2AD983894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E6D5014B-121A-678E-4963-86079A0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6" y="3793631"/>
            <a:ext cx="4242058" cy="23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360972D-E4C9-D2D8-1B9E-DF970F659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Emesent offers a faster, more reliable way to capture LiDAR scans over vast  areas, releasing a new Hovermap Vehicle Mount with RTK - Emesent">
            <a:extLst>
              <a:ext uri="{FF2B5EF4-FFF2-40B4-BE49-F238E27FC236}">
                <a16:creationId xmlns:a16="http://schemas.microsoft.com/office/drawing/2014/main" id="{20FA0567-24D7-16AE-790A-1AA4ADF1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86" y="3792418"/>
            <a:ext cx="4217714" cy="28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F3D5B5A-6333-3B9D-D79B-50CBC8E2A479}"/>
              </a:ext>
            </a:extLst>
          </p:cNvPr>
          <p:cNvSpPr txBox="1"/>
          <p:nvPr/>
        </p:nvSpPr>
        <p:spPr>
          <a:xfrm>
            <a:off x="289868" y="620660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emesent</a:t>
            </a:r>
            <a:r>
              <a:rPr lang="cs-CZ" dirty="0"/>
              <a:t> </a:t>
            </a:r>
            <a:r>
              <a:rPr lang="cs-CZ" dirty="0" err="1"/>
              <a:t>hovermap</a:t>
            </a:r>
            <a:r>
              <a:rPr lang="cs-CZ" dirty="0"/>
              <a:t> st-x</a:t>
            </a:r>
            <a:br>
              <a:rPr lang="cs-CZ" dirty="0"/>
            </a:br>
            <a:r>
              <a:rPr lang="cs-CZ" dirty="0"/>
              <a:t>pro exteriérové měření spojení s GNSS-RTK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88FA00-573F-327E-E903-943E45B6C854}"/>
              </a:ext>
            </a:extLst>
          </p:cNvPr>
          <p:cNvSpPr txBox="1"/>
          <p:nvPr/>
        </p:nvSpPr>
        <p:spPr>
          <a:xfrm>
            <a:off x="684215" y="116632"/>
            <a:ext cx="777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Vyspělé metody geodézie a digitalizace (154VMGD)</a:t>
            </a:r>
          </a:p>
        </p:txBody>
      </p:sp>
    </p:spTree>
    <p:extLst>
      <p:ext uri="{BB962C8B-B14F-4D97-AF65-F5344CB8AC3E}">
        <p14:creationId xmlns:p14="http://schemas.microsoft.com/office/powerpoint/2010/main" val="119636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918</Words>
  <Application>Microsoft Office PowerPoint</Application>
  <PresentationFormat>Předvádění na obrazovce (4:3)</PresentationFormat>
  <Paragraphs>193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Fakulta stavební ČVUT v Praze Katedra speciální geodézie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stroner</dc:creator>
  <cp:lastModifiedBy>Stroner, Martin</cp:lastModifiedBy>
  <cp:revision>276</cp:revision>
  <cp:lastPrinted>2012-09-21T14:20:41Z</cp:lastPrinted>
  <dcterms:created xsi:type="dcterms:W3CDTF">2007-03-07T08:58:30Z</dcterms:created>
  <dcterms:modified xsi:type="dcterms:W3CDTF">2026-02-20T19:00:41Z</dcterms:modified>
</cp:coreProperties>
</file>